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314" r:id="rId3"/>
    <p:sldId id="373" r:id="rId4"/>
    <p:sldId id="374" r:id="rId5"/>
    <p:sldId id="335" r:id="rId6"/>
    <p:sldId id="279" r:id="rId7"/>
    <p:sldId id="315" r:id="rId8"/>
    <p:sldId id="316" r:id="rId9"/>
    <p:sldId id="363" r:id="rId10"/>
    <p:sldId id="317" r:id="rId11"/>
    <p:sldId id="318" r:id="rId12"/>
    <p:sldId id="352" r:id="rId13"/>
    <p:sldId id="319" r:id="rId15"/>
    <p:sldId id="321" r:id="rId16"/>
    <p:sldId id="354" r:id="rId17"/>
    <p:sldId id="364" r:id="rId18"/>
  </p:sldIdLst>
  <p:sldSz cx="6858000" cy="12192000"/>
  <p:notesSz cx="6858000" cy="9144000"/>
  <p:custDataLst>
    <p:tags r:id="rId2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38" userDrawn="1">
          <p15:clr>
            <a:srgbClr val="A4A3A4"/>
          </p15:clr>
        </p15:guide>
        <p15:guide id="2" pos="215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13A8EA"/>
    <a:srgbClr val="34A471"/>
    <a:srgbClr val="F1F6FD"/>
    <a:srgbClr val="D9D9D9"/>
    <a:srgbClr val="DCDCDC"/>
    <a:srgbClr val="F0F0F0"/>
    <a:srgbClr val="E6E6E6"/>
    <a:srgbClr val="C8C8C8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47" d="100"/>
          <a:sy n="47" d="100"/>
        </p:scale>
        <p:origin x="2904" y="43"/>
      </p:cViewPr>
      <p:guideLst>
        <p:guide orient="horz" pos="3838"/>
        <p:guide pos="215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3" Type="http://schemas.openxmlformats.org/officeDocument/2006/relationships/tags" Target="tags/tag216.xml"/><Relationship Id="rId22" Type="http://schemas.openxmlformats.org/officeDocument/2006/relationships/commentAuthors" Target="commentAuthors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561120" y="1143000"/>
            <a:ext cx="173576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这是证件上传的精简页，后面三个页面</a:t>
            </a:r>
            <a:r>
              <a:rPr lang="en-US" altLang="zh-CN"/>
              <a:t>7-21  7-22 7-23 </a:t>
            </a:r>
            <a:r>
              <a:rPr lang="zh-CN" altLang="en-US"/>
              <a:t>是把证件上传分开了三个页面</a:t>
            </a: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674325" y="1625760"/>
            <a:ext cx="5512050" cy="457005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674325" y="6330223"/>
            <a:ext cx="5512050" cy="2617858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>
                <a:uFillTx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342225" y="1376135"/>
            <a:ext cx="6172200" cy="974816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674325" y="4416435"/>
            <a:ext cx="5512050" cy="1811378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45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674325" y="6330223"/>
            <a:ext cx="5512050" cy="838483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18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2225" y="1081707"/>
            <a:ext cx="6170175" cy="1254524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342225" y="2649861"/>
            <a:ext cx="6170175" cy="8461633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119825" y="6842274"/>
            <a:ext cx="4369950" cy="1363334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33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119825" y="8205608"/>
            <a:ext cx="4369950" cy="1542552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2225" y="1081707"/>
            <a:ext cx="6170175" cy="1254524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342225" y="2669063"/>
            <a:ext cx="2911950" cy="8442431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3606525" y="2669063"/>
            <a:ext cx="2911950" cy="8442431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2225" y="1081707"/>
            <a:ext cx="6170175" cy="1254524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342225" y="2541050"/>
            <a:ext cx="3005100" cy="678467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5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342225" y="3296325"/>
            <a:ext cx="3005100" cy="7815169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3507609" y="2527767"/>
            <a:ext cx="3005100" cy="678467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5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3507609" y="3296325"/>
            <a:ext cx="3005100" cy="7815169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2225" y="1081707"/>
            <a:ext cx="6170175" cy="1254524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342186" y="2764921"/>
            <a:ext cx="2943582" cy="8193153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2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3572100" y="2765072"/>
            <a:ext cx="2940300" cy="8192807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2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5757075" y="1625760"/>
            <a:ext cx="587250" cy="894168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1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514350" y="1625760"/>
            <a:ext cx="5157675" cy="8941680"/>
          </a:xfrm>
        </p:spPr>
        <p:txBody>
          <a:bodyPr vert="eaVert" lIns="46800" tIns="46800" rIns="46800" bIns="46800"/>
          <a:lstStyle>
            <a:lvl1pPr marL="171450" indent="-171450">
              <a:spcAft>
                <a:spcPts val="1000"/>
              </a:spcAft>
              <a:defRPr spc="300"/>
            </a:lvl1pPr>
            <a:lvl2pPr marL="514350" indent="-171450">
              <a:defRPr spc="300"/>
            </a:lvl2pPr>
            <a:lvl3pPr marL="857250" indent="-171450">
              <a:defRPr spc="300"/>
            </a:lvl3pPr>
            <a:lvl4pPr marL="1200150" indent="-171450">
              <a:defRPr spc="300"/>
            </a:lvl4pPr>
            <a:lvl5pPr marL="1543050" indent="-17145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342225" y="1081707"/>
            <a:ext cx="6170175" cy="1254524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342225" y="2649861"/>
            <a:ext cx="6170175" cy="8461633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344250" y="11226705"/>
            <a:ext cx="1518750" cy="5632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75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2315250" y="11226705"/>
            <a:ext cx="2227500" cy="5632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75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4993650" y="11226705"/>
            <a:ext cx="1518750" cy="5632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75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207135" algn="l"/>
          <a:tab pos="1207135" algn="l"/>
          <a:tab pos="1207135" algn="l"/>
          <a:tab pos="1207135" algn="l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71.xml"/><Relationship Id="rId8" Type="http://schemas.openxmlformats.org/officeDocument/2006/relationships/tags" Target="../tags/tag70.xml"/><Relationship Id="rId7" Type="http://schemas.openxmlformats.org/officeDocument/2006/relationships/tags" Target="../tags/tag69.xml"/><Relationship Id="rId6" Type="http://schemas.openxmlformats.org/officeDocument/2006/relationships/tags" Target="../tags/tag68.xml"/><Relationship Id="rId5" Type="http://schemas.openxmlformats.org/officeDocument/2006/relationships/tags" Target="../tags/tag67.xml"/><Relationship Id="rId4" Type="http://schemas.openxmlformats.org/officeDocument/2006/relationships/tags" Target="../tags/tag66.xml"/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2" Type="http://schemas.openxmlformats.org/officeDocument/2006/relationships/slideLayout" Target="../slideLayouts/slideLayout1.xml"/><Relationship Id="rId11" Type="http://schemas.openxmlformats.org/officeDocument/2006/relationships/tags" Target="../tags/tag73.xml"/><Relationship Id="rId10" Type="http://schemas.openxmlformats.org/officeDocument/2006/relationships/tags" Target="../tags/tag72.xml"/><Relationship Id="rId1" Type="http://schemas.openxmlformats.org/officeDocument/2006/relationships/tags" Target="../tags/tag63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.png"/><Relationship Id="rId8" Type="http://schemas.openxmlformats.org/officeDocument/2006/relationships/image" Target="../media/image17.png"/><Relationship Id="rId7" Type="http://schemas.openxmlformats.org/officeDocument/2006/relationships/tags" Target="../tags/tag161.xml"/><Relationship Id="rId6" Type="http://schemas.openxmlformats.org/officeDocument/2006/relationships/tags" Target="../tags/tag160.xml"/><Relationship Id="rId5" Type="http://schemas.openxmlformats.org/officeDocument/2006/relationships/tags" Target="../tags/tag159.xml"/><Relationship Id="rId4" Type="http://schemas.openxmlformats.org/officeDocument/2006/relationships/tags" Target="../tags/tag158.xml"/><Relationship Id="rId3" Type="http://schemas.openxmlformats.org/officeDocument/2006/relationships/tags" Target="../tags/tag157.xml"/><Relationship Id="rId2" Type="http://schemas.openxmlformats.org/officeDocument/2006/relationships/tags" Target="../tags/tag156.xml"/><Relationship Id="rId13" Type="http://schemas.openxmlformats.org/officeDocument/2006/relationships/slideLayout" Target="../slideLayouts/slideLayout1.xml"/><Relationship Id="rId12" Type="http://schemas.openxmlformats.org/officeDocument/2006/relationships/tags" Target="../tags/tag164.xml"/><Relationship Id="rId11" Type="http://schemas.openxmlformats.org/officeDocument/2006/relationships/tags" Target="../tags/tag163.xml"/><Relationship Id="rId10" Type="http://schemas.openxmlformats.org/officeDocument/2006/relationships/tags" Target="../tags/tag162.xml"/><Relationship Id="rId1" Type="http://schemas.openxmlformats.org/officeDocument/2006/relationships/tags" Target="../tags/tag155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image" Target="../media/image19.jpeg"/><Relationship Id="rId7" Type="http://schemas.openxmlformats.org/officeDocument/2006/relationships/tags" Target="../tags/tag171.xml"/><Relationship Id="rId6" Type="http://schemas.openxmlformats.org/officeDocument/2006/relationships/tags" Target="../tags/tag170.xml"/><Relationship Id="rId5" Type="http://schemas.openxmlformats.org/officeDocument/2006/relationships/tags" Target="../tags/tag169.xml"/><Relationship Id="rId4" Type="http://schemas.openxmlformats.org/officeDocument/2006/relationships/tags" Target="../tags/tag168.xml"/><Relationship Id="rId3" Type="http://schemas.openxmlformats.org/officeDocument/2006/relationships/tags" Target="../tags/tag167.xml"/><Relationship Id="rId2" Type="http://schemas.openxmlformats.org/officeDocument/2006/relationships/tags" Target="../tags/tag166.xml"/><Relationship Id="rId15" Type="http://schemas.openxmlformats.org/officeDocument/2006/relationships/notesSlide" Target="../notesSlides/notesSlide1.xml"/><Relationship Id="rId14" Type="http://schemas.openxmlformats.org/officeDocument/2006/relationships/slideLayout" Target="../slideLayouts/slideLayout1.xml"/><Relationship Id="rId13" Type="http://schemas.openxmlformats.org/officeDocument/2006/relationships/tags" Target="../tags/tag175.xml"/><Relationship Id="rId12" Type="http://schemas.openxmlformats.org/officeDocument/2006/relationships/tags" Target="../tags/tag174.xml"/><Relationship Id="rId11" Type="http://schemas.openxmlformats.org/officeDocument/2006/relationships/tags" Target="../tags/tag173.xml"/><Relationship Id="rId10" Type="http://schemas.openxmlformats.org/officeDocument/2006/relationships/tags" Target="../tags/tag172.xml"/><Relationship Id="rId1" Type="http://schemas.openxmlformats.org/officeDocument/2006/relationships/tags" Target="../tags/tag165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21.png"/><Relationship Id="rId8" Type="http://schemas.openxmlformats.org/officeDocument/2006/relationships/tags" Target="../tags/tag183.xml"/><Relationship Id="rId7" Type="http://schemas.openxmlformats.org/officeDocument/2006/relationships/tags" Target="../tags/tag182.xml"/><Relationship Id="rId6" Type="http://schemas.openxmlformats.org/officeDocument/2006/relationships/tags" Target="../tags/tag181.xml"/><Relationship Id="rId5" Type="http://schemas.openxmlformats.org/officeDocument/2006/relationships/tags" Target="../tags/tag180.xml"/><Relationship Id="rId4" Type="http://schemas.openxmlformats.org/officeDocument/2006/relationships/tags" Target="../tags/tag179.xml"/><Relationship Id="rId3" Type="http://schemas.openxmlformats.org/officeDocument/2006/relationships/tags" Target="../tags/tag178.xml"/><Relationship Id="rId2" Type="http://schemas.openxmlformats.org/officeDocument/2006/relationships/tags" Target="../tags/tag177.xml"/><Relationship Id="rId15" Type="http://schemas.openxmlformats.org/officeDocument/2006/relationships/slideLayout" Target="../slideLayouts/slideLayout1.xml"/><Relationship Id="rId14" Type="http://schemas.openxmlformats.org/officeDocument/2006/relationships/tags" Target="../tags/tag187.xml"/><Relationship Id="rId13" Type="http://schemas.openxmlformats.org/officeDocument/2006/relationships/tags" Target="../tags/tag186.xml"/><Relationship Id="rId12" Type="http://schemas.openxmlformats.org/officeDocument/2006/relationships/image" Target="../media/image22.png"/><Relationship Id="rId11" Type="http://schemas.openxmlformats.org/officeDocument/2006/relationships/tags" Target="../tags/tag185.xml"/><Relationship Id="rId10" Type="http://schemas.openxmlformats.org/officeDocument/2006/relationships/tags" Target="../tags/tag184.xml"/><Relationship Id="rId1" Type="http://schemas.openxmlformats.org/officeDocument/2006/relationships/tags" Target="../tags/tag176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195.xml"/><Relationship Id="rId8" Type="http://schemas.openxmlformats.org/officeDocument/2006/relationships/image" Target="../media/image23.png"/><Relationship Id="rId7" Type="http://schemas.openxmlformats.org/officeDocument/2006/relationships/tags" Target="../tags/tag194.xml"/><Relationship Id="rId6" Type="http://schemas.openxmlformats.org/officeDocument/2006/relationships/tags" Target="../tags/tag193.xml"/><Relationship Id="rId5" Type="http://schemas.openxmlformats.org/officeDocument/2006/relationships/tags" Target="../tags/tag192.xml"/><Relationship Id="rId4" Type="http://schemas.openxmlformats.org/officeDocument/2006/relationships/tags" Target="../tags/tag191.xml"/><Relationship Id="rId3" Type="http://schemas.openxmlformats.org/officeDocument/2006/relationships/tags" Target="../tags/tag190.xml"/><Relationship Id="rId2" Type="http://schemas.openxmlformats.org/officeDocument/2006/relationships/tags" Target="../tags/tag189.xml"/><Relationship Id="rId13" Type="http://schemas.openxmlformats.org/officeDocument/2006/relationships/slideLayout" Target="../slideLayouts/slideLayout1.xml"/><Relationship Id="rId12" Type="http://schemas.openxmlformats.org/officeDocument/2006/relationships/tags" Target="../tags/tag197.xml"/><Relationship Id="rId11" Type="http://schemas.openxmlformats.org/officeDocument/2006/relationships/tags" Target="../tags/tag196.xml"/><Relationship Id="rId10" Type="http://schemas.openxmlformats.org/officeDocument/2006/relationships/image" Target="../media/image24.png"/><Relationship Id="rId1" Type="http://schemas.openxmlformats.org/officeDocument/2006/relationships/tags" Target="../tags/tag188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25.png"/><Relationship Id="rId8" Type="http://schemas.openxmlformats.org/officeDocument/2006/relationships/tags" Target="../tags/tag205.xml"/><Relationship Id="rId7" Type="http://schemas.openxmlformats.org/officeDocument/2006/relationships/tags" Target="../tags/tag204.xml"/><Relationship Id="rId6" Type="http://schemas.openxmlformats.org/officeDocument/2006/relationships/tags" Target="../tags/tag203.xml"/><Relationship Id="rId5" Type="http://schemas.openxmlformats.org/officeDocument/2006/relationships/tags" Target="../tags/tag202.xml"/><Relationship Id="rId4" Type="http://schemas.openxmlformats.org/officeDocument/2006/relationships/tags" Target="../tags/tag201.xml"/><Relationship Id="rId3" Type="http://schemas.openxmlformats.org/officeDocument/2006/relationships/tags" Target="../tags/tag200.xml"/><Relationship Id="rId2" Type="http://schemas.openxmlformats.org/officeDocument/2006/relationships/tags" Target="../tags/tag199.xml"/><Relationship Id="rId12" Type="http://schemas.openxmlformats.org/officeDocument/2006/relationships/slideLayout" Target="../slideLayouts/slideLayout1.xml"/><Relationship Id="rId11" Type="http://schemas.openxmlformats.org/officeDocument/2006/relationships/tags" Target="../tags/tag206.xml"/><Relationship Id="rId10" Type="http://schemas.openxmlformats.org/officeDocument/2006/relationships/image" Target="../media/image26.png"/><Relationship Id="rId1" Type="http://schemas.openxmlformats.org/officeDocument/2006/relationships/tags" Target="../tags/tag198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27.png"/><Relationship Id="rId8" Type="http://schemas.openxmlformats.org/officeDocument/2006/relationships/tags" Target="../tags/tag214.xml"/><Relationship Id="rId7" Type="http://schemas.openxmlformats.org/officeDocument/2006/relationships/tags" Target="../tags/tag213.xml"/><Relationship Id="rId6" Type="http://schemas.openxmlformats.org/officeDocument/2006/relationships/tags" Target="../tags/tag212.xml"/><Relationship Id="rId5" Type="http://schemas.openxmlformats.org/officeDocument/2006/relationships/tags" Target="../tags/tag211.xml"/><Relationship Id="rId4" Type="http://schemas.openxmlformats.org/officeDocument/2006/relationships/tags" Target="../tags/tag210.xml"/><Relationship Id="rId3" Type="http://schemas.openxmlformats.org/officeDocument/2006/relationships/tags" Target="../tags/tag209.xml"/><Relationship Id="rId2" Type="http://schemas.openxmlformats.org/officeDocument/2006/relationships/tags" Target="../tags/tag208.xml"/><Relationship Id="rId11" Type="http://schemas.openxmlformats.org/officeDocument/2006/relationships/slideLayout" Target="../slideLayouts/slideLayout1.xml"/><Relationship Id="rId10" Type="http://schemas.openxmlformats.org/officeDocument/2006/relationships/tags" Target="../tags/tag215.xml"/><Relationship Id="rId1" Type="http://schemas.openxmlformats.org/officeDocument/2006/relationships/tags" Target="../tags/tag207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81.xml"/><Relationship Id="rId8" Type="http://schemas.openxmlformats.org/officeDocument/2006/relationships/tags" Target="../tags/tag80.xml"/><Relationship Id="rId7" Type="http://schemas.openxmlformats.org/officeDocument/2006/relationships/image" Target="../media/image1.png"/><Relationship Id="rId6" Type="http://schemas.openxmlformats.org/officeDocument/2006/relationships/tags" Target="../tags/tag79.xml"/><Relationship Id="rId5" Type="http://schemas.openxmlformats.org/officeDocument/2006/relationships/tags" Target="../tags/tag78.xml"/><Relationship Id="rId4" Type="http://schemas.openxmlformats.org/officeDocument/2006/relationships/tags" Target="../tags/tag77.xml"/><Relationship Id="rId3" Type="http://schemas.openxmlformats.org/officeDocument/2006/relationships/tags" Target="../tags/tag76.xml"/><Relationship Id="rId2" Type="http://schemas.openxmlformats.org/officeDocument/2006/relationships/tags" Target="../tags/tag75.xml"/><Relationship Id="rId19" Type="http://schemas.openxmlformats.org/officeDocument/2006/relationships/slideLayout" Target="../slideLayouts/slideLayout1.xml"/><Relationship Id="rId18" Type="http://schemas.openxmlformats.org/officeDocument/2006/relationships/tags" Target="../tags/tag87.xml"/><Relationship Id="rId17" Type="http://schemas.openxmlformats.org/officeDocument/2006/relationships/image" Target="../media/image4.png"/><Relationship Id="rId16" Type="http://schemas.openxmlformats.org/officeDocument/2006/relationships/image" Target="../media/image3.png"/><Relationship Id="rId15" Type="http://schemas.openxmlformats.org/officeDocument/2006/relationships/tags" Target="../tags/tag86.xml"/><Relationship Id="rId14" Type="http://schemas.openxmlformats.org/officeDocument/2006/relationships/tags" Target="../tags/tag85.xml"/><Relationship Id="rId13" Type="http://schemas.openxmlformats.org/officeDocument/2006/relationships/tags" Target="../tags/tag84.xml"/><Relationship Id="rId12" Type="http://schemas.openxmlformats.org/officeDocument/2006/relationships/tags" Target="../tags/tag83.xml"/><Relationship Id="rId11" Type="http://schemas.openxmlformats.org/officeDocument/2006/relationships/image" Target="../media/image2.jpeg"/><Relationship Id="rId10" Type="http://schemas.openxmlformats.org/officeDocument/2006/relationships/tags" Target="../tags/tag82.xml"/><Relationship Id="rId1" Type="http://schemas.openxmlformats.org/officeDocument/2006/relationships/tags" Target="../tags/tag74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96.xml"/><Relationship Id="rId8" Type="http://schemas.openxmlformats.org/officeDocument/2006/relationships/tags" Target="../tags/tag95.xml"/><Relationship Id="rId7" Type="http://schemas.openxmlformats.org/officeDocument/2006/relationships/tags" Target="../tags/tag94.xml"/><Relationship Id="rId6" Type="http://schemas.openxmlformats.org/officeDocument/2006/relationships/tags" Target="../tags/tag93.xml"/><Relationship Id="rId5" Type="http://schemas.openxmlformats.org/officeDocument/2006/relationships/tags" Target="../tags/tag92.xml"/><Relationship Id="rId4" Type="http://schemas.openxmlformats.org/officeDocument/2006/relationships/tags" Target="../tags/tag91.xml"/><Relationship Id="rId3" Type="http://schemas.openxmlformats.org/officeDocument/2006/relationships/tags" Target="../tags/tag90.xml"/><Relationship Id="rId20" Type="http://schemas.openxmlformats.org/officeDocument/2006/relationships/slideLayout" Target="../slideLayouts/slideLayout2.xml"/><Relationship Id="rId2" Type="http://schemas.openxmlformats.org/officeDocument/2006/relationships/tags" Target="../tags/tag89.xml"/><Relationship Id="rId19" Type="http://schemas.openxmlformats.org/officeDocument/2006/relationships/tags" Target="../tags/tag102.xml"/><Relationship Id="rId18" Type="http://schemas.openxmlformats.org/officeDocument/2006/relationships/tags" Target="../tags/tag101.xml"/><Relationship Id="rId17" Type="http://schemas.openxmlformats.org/officeDocument/2006/relationships/tags" Target="../tags/tag100.xml"/><Relationship Id="rId16" Type="http://schemas.openxmlformats.org/officeDocument/2006/relationships/tags" Target="../tags/tag99.xml"/><Relationship Id="rId15" Type="http://schemas.openxmlformats.org/officeDocument/2006/relationships/image" Target="../media/image8.png"/><Relationship Id="rId14" Type="http://schemas.openxmlformats.org/officeDocument/2006/relationships/tags" Target="../tags/tag98.xml"/><Relationship Id="rId13" Type="http://schemas.openxmlformats.org/officeDocument/2006/relationships/image" Target="../media/image7.jpeg"/><Relationship Id="rId12" Type="http://schemas.openxmlformats.org/officeDocument/2006/relationships/image" Target="../media/image6.png"/><Relationship Id="rId11" Type="http://schemas.openxmlformats.org/officeDocument/2006/relationships/image" Target="../media/image5.png"/><Relationship Id="rId10" Type="http://schemas.openxmlformats.org/officeDocument/2006/relationships/tags" Target="../tags/tag97.xml"/><Relationship Id="rId1" Type="http://schemas.openxmlformats.org/officeDocument/2006/relationships/tags" Target="../tags/tag88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109.xml"/><Relationship Id="rId8" Type="http://schemas.openxmlformats.org/officeDocument/2006/relationships/image" Target="../media/image10.png"/><Relationship Id="rId7" Type="http://schemas.openxmlformats.org/officeDocument/2006/relationships/image" Target="../media/image9.png"/><Relationship Id="rId6" Type="http://schemas.openxmlformats.org/officeDocument/2006/relationships/tags" Target="../tags/tag108.xml"/><Relationship Id="rId5" Type="http://schemas.openxmlformats.org/officeDocument/2006/relationships/tags" Target="../tags/tag107.xml"/><Relationship Id="rId4" Type="http://schemas.openxmlformats.org/officeDocument/2006/relationships/tags" Target="../tags/tag106.xml"/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1" Type="http://schemas.openxmlformats.org/officeDocument/2006/relationships/slideLayout" Target="../slideLayouts/slideLayout1.xml"/><Relationship Id="rId10" Type="http://schemas.openxmlformats.org/officeDocument/2006/relationships/tags" Target="../tags/tag110.xml"/><Relationship Id="rId1" Type="http://schemas.openxmlformats.org/officeDocument/2006/relationships/tags" Target="../tags/tag103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118.xml"/><Relationship Id="rId8" Type="http://schemas.openxmlformats.org/officeDocument/2006/relationships/image" Target="../media/image11.jpeg"/><Relationship Id="rId7" Type="http://schemas.openxmlformats.org/officeDocument/2006/relationships/tags" Target="../tags/tag117.xml"/><Relationship Id="rId6" Type="http://schemas.openxmlformats.org/officeDocument/2006/relationships/tags" Target="../tags/tag116.xml"/><Relationship Id="rId5" Type="http://schemas.openxmlformats.org/officeDocument/2006/relationships/tags" Target="../tags/tag115.xml"/><Relationship Id="rId4" Type="http://schemas.openxmlformats.org/officeDocument/2006/relationships/tags" Target="../tags/tag114.xml"/><Relationship Id="rId3" Type="http://schemas.openxmlformats.org/officeDocument/2006/relationships/tags" Target="../tags/tag113.xml"/><Relationship Id="rId2" Type="http://schemas.openxmlformats.org/officeDocument/2006/relationships/tags" Target="../tags/tag112.xml"/><Relationship Id="rId11" Type="http://schemas.openxmlformats.org/officeDocument/2006/relationships/slideLayout" Target="../slideLayouts/slideLayout1.xml"/><Relationship Id="rId10" Type="http://schemas.openxmlformats.org/officeDocument/2006/relationships/tags" Target="../tags/tag119.xml"/><Relationship Id="rId1" Type="http://schemas.openxmlformats.org/officeDocument/2006/relationships/tags" Target="../tags/tag111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png"/><Relationship Id="rId8" Type="http://schemas.openxmlformats.org/officeDocument/2006/relationships/image" Target="../media/image12.png"/><Relationship Id="rId7" Type="http://schemas.openxmlformats.org/officeDocument/2006/relationships/tags" Target="../tags/tag126.xml"/><Relationship Id="rId6" Type="http://schemas.openxmlformats.org/officeDocument/2006/relationships/tags" Target="../tags/tag125.xml"/><Relationship Id="rId5" Type="http://schemas.openxmlformats.org/officeDocument/2006/relationships/tags" Target="../tags/tag124.xml"/><Relationship Id="rId4" Type="http://schemas.openxmlformats.org/officeDocument/2006/relationships/tags" Target="../tags/tag123.xml"/><Relationship Id="rId3" Type="http://schemas.openxmlformats.org/officeDocument/2006/relationships/tags" Target="../tags/tag122.xml"/><Relationship Id="rId2" Type="http://schemas.openxmlformats.org/officeDocument/2006/relationships/tags" Target="../tags/tag121.xml"/><Relationship Id="rId11" Type="http://schemas.openxmlformats.org/officeDocument/2006/relationships/slideLayout" Target="../slideLayouts/slideLayout1.xml"/><Relationship Id="rId10" Type="http://schemas.openxmlformats.org/officeDocument/2006/relationships/tags" Target="../tags/tag127.xml"/><Relationship Id="rId1" Type="http://schemas.openxmlformats.org/officeDocument/2006/relationships/tags" Target="../tags/tag120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135.xml"/><Relationship Id="rId8" Type="http://schemas.openxmlformats.org/officeDocument/2006/relationships/image" Target="../media/image14.png"/><Relationship Id="rId7" Type="http://schemas.openxmlformats.org/officeDocument/2006/relationships/tags" Target="../tags/tag134.xml"/><Relationship Id="rId6" Type="http://schemas.openxmlformats.org/officeDocument/2006/relationships/tags" Target="../tags/tag133.xml"/><Relationship Id="rId5" Type="http://schemas.openxmlformats.org/officeDocument/2006/relationships/tags" Target="../tags/tag132.xml"/><Relationship Id="rId4" Type="http://schemas.openxmlformats.org/officeDocument/2006/relationships/tags" Target="../tags/tag131.xml"/><Relationship Id="rId3" Type="http://schemas.openxmlformats.org/officeDocument/2006/relationships/tags" Target="../tags/tag130.xml"/><Relationship Id="rId2" Type="http://schemas.openxmlformats.org/officeDocument/2006/relationships/tags" Target="../tags/tag129.xml"/><Relationship Id="rId11" Type="http://schemas.openxmlformats.org/officeDocument/2006/relationships/slideLayout" Target="../slideLayouts/slideLayout1.xml"/><Relationship Id="rId10" Type="http://schemas.openxmlformats.org/officeDocument/2006/relationships/tags" Target="../tags/tag136.xml"/><Relationship Id="rId1" Type="http://schemas.openxmlformats.org/officeDocument/2006/relationships/tags" Target="../tags/tag128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144.xml"/><Relationship Id="rId8" Type="http://schemas.openxmlformats.org/officeDocument/2006/relationships/image" Target="../media/image15.png"/><Relationship Id="rId7" Type="http://schemas.openxmlformats.org/officeDocument/2006/relationships/tags" Target="../tags/tag143.xml"/><Relationship Id="rId6" Type="http://schemas.openxmlformats.org/officeDocument/2006/relationships/tags" Target="../tags/tag142.xml"/><Relationship Id="rId5" Type="http://schemas.openxmlformats.org/officeDocument/2006/relationships/tags" Target="../tags/tag141.xml"/><Relationship Id="rId4" Type="http://schemas.openxmlformats.org/officeDocument/2006/relationships/tags" Target="../tags/tag140.xml"/><Relationship Id="rId3" Type="http://schemas.openxmlformats.org/officeDocument/2006/relationships/tags" Target="../tags/tag139.xml"/><Relationship Id="rId2" Type="http://schemas.openxmlformats.org/officeDocument/2006/relationships/tags" Target="../tags/tag138.xml"/><Relationship Id="rId11" Type="http://schemas.openxmlformats.org/officeDocument/2006/relationships/slideLayout" Target="../slideLayouts/slideLayout1.xml"/><Relationship Id="rId10" Type="http://schemas.openxmlformats.org/officeDocument/2006/relationships/tags" Target="../tags/tag145.xml"/><Relationship Id="rId1" Type="http://schemas.openxmlformats.org/officeDocument/2006/relationships/tags" Target="../tags/tag137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153.xml"/><Relationship Id="rId8" Type="http://schemas.openxmlformats.org/officeDocument/2006/relationships/image" Target="../media/image16.jpeg"/><Relationship Id="rId7" Type="http://schemas.openxmlformats.org/officeDocument/2006/relationships/tags" Target="../tags/tag152.xml"/><Relationship Id="rId6" Type="http://schemas.openxmlformats.org/officeDocument/2006/relationships/tags" Target="../tags/tag151.xml"/><Relationship Id="rId5" Type="http://schemas.openxmlformats.org/officeDocument/2006/relationships/tags" Target="../tags/tag150.xml"/><Relationship Id="rId4" Type="http://schemas.openxmlformats.org/officeDocument/2006/relationships/tags" Target="../tags/tag149.xml"/><Relationship Id="rId3" Type="http://schemas.openxmlformats.org/officeDocument/2006/relationships/tags" Target="../tags/tag148.xml"/><Relationship Id="rId2" Type="http://schemas.openxmlformats.org/officeDocument/2006/relationships/tags" Target="../tags/tag147.xml"/><Relationship Id="rId11" Type="http://schemas.openxmlformats.org/officeDocument/2006/relationships/slideLayout" Target="../slideLayouts/slideLayout1.xml"/><Relationship Id="rId10" Type="http://schemas.openxmlformats.org/officeDocument/2006/relationships/tags" Target="../tags/tag154.xml"/><Relationship Id="rId1" Type="http://schemas.openxmlformats.org/officeDocument/2006/relationships/tags" Target="../tags/tag1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429" y="-15240"/>
            <a:ext cx="6880860" cy="122072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" name="组合 9"/>
          <p:cNvGrpSpPr/>
          <p:nvPr/>
        </p:nvGrpSpPr>
        <p:grpSpPr>
          <a:xfrm>
            <a:off x="1935639" y="1245870"/>
            <a:ext cx="3012440" cy="1113155"/>
            <a:chOff x="3049" y="1762"/>
            <a:chExt cx="4744" cy="1753"/>
          </a:xfrm>
        </p:grpSpPr>
        <p:sp>
          <p:nvSpPr>
            <p:cNvPr id="12" name="圆角矩形 11"/>
            <p:cNvSpPr/>
            <p:nvPr>
              <p:custDataLst>
                <p:tags r:id="rId1"/>
              </p:custDataLst>
            </p:nvPr>
          </p:nvSpPr>
          <p:spPr>
            <a:xfrm>
              <a:off x="3049" y="1762"/>
              <a:ext cx="4744" cy="1517"/>
            </a:xfrm>
            <a:prstGeom prst="roundRect">
              <a:avLst/>
            </a:prstGeom>
            <a:solidFill>
              <a:schemeClr val="accent1">
                <a:alpha val="1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15" name="下箭头 14"/>
            <p:cNvSpPr/>
            <p:nvPr>
              <p:custDataLst>
                <p:tags r:id="rId2"/>
              </p:custDataLst>
            </p:nvPr>
          </p:nvSpPr>
          <p:spPr>
            <a:xfrm>
              <a:off x="5063" y="2973"/>
              <a:ext cx="717" cy="543"/>
            </a:xfrm>
            <a:prstGeom prst="downArrow">
              <a:avLst/>
            </a:prstGeom>
            <a:solidFill>
              <a:schemeClr val="accent1">
                <a:alpha val="1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1935639" y="1118870"/>
            <a:ext cx="3012440" cy="1113155"/>
            <a:chOff x="3049" y="1762"/>
            <a:chExt cx="4744" cy="1753"/>
          </a:xfrm>
        </p:grpSpPr>
        <p:sp>
          <p:nvSpPr>
            <p:cNvPr id="4" name="圆角矩形 3"/>
            <p:cNvSpPr/>
            <p:nvPr/>
          </p:nvSpPr>
          <p:spPr>
            <a:xfrm>
              <a:off x="3049" y="1762"/>
              <a:ext cx="4744" cy="1517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下箭头 20"/>
            <p:cNvSpPr/>
            <p:nvPr>
              <p:custDataLst>
                <p:tags r:id="rId3"/>
              </p:custDataLst>
            </p:nvPr>
          </p:nvSpPr>
          <p:spPr>
            <a:xfrm>
              <a:off x="5063" y="2973"/>
              <a:ext cx="717" cy="543"/>
            </a:xfrm>
            <a:prstGeom prst="downArrow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</p:grpSp>
      <p:sp>
        <p:nvSpPr>
          <p:cNvPr id="8" name="矩形 7"/>
          <p:cNvSpPr/>
          <p:nvPr>
            <p:custDataLst>
              <p:tags r:id="rId4"/>
            </p:custDataLst>
          </p:nvPr>
        </p:nvSpPr>
        <p:spPr>
          <a:xfrm>
            <a:off x="12859" y="2924175"/>
            <a:ext cx="6858000" cy="1915160"/>
          </a:xfrm>
          <a:prstGeom prst="rect">
            <a:avLst/>
          </a:prstGeom>
          <a:solidFill>
            <a:schemeClr val="accent1">
              <a:alpha val="1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6" name="矩形 15"/>
          <p:cNvSpPr/>
          <p:nvPr>
            <p:custDataLst>
              <p:tags r:id="rId5"/>
            </p:custDataLst>
          </p:nvPr>
        </p:nvSpPr>
        <p:spPr>
          <a:xfrm>
            <a:off x="1112" y="3179445"/>
            <a:ext cx="6881495" cy="13354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Title 13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266224" y="3372485"/>
            <a:ext cx="6351270" cy="864870"/>
          </a:xfrm>
        </p:spPr>
        <p:txBody>
          <a:bodyPr>
            <a:noAutofit/>
          </a:bodyPr>
          <a:lstStyle/>
          <a:p>
            <a:pPr algn="ctr"/>
            <a:r>
              <a:rPr lang="zh-CN" altLang="en-US" sz="36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义务</a:t>
            </a:r>
            <a:r>
              <a:rPr lang="zh-CN" altLang="en-US" sz="36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教育入学信息采集</a:t>
            </a:r>
            <a:endParaRPr lang="zh-CN" altLang="en-US" sz="36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sp>
        <p:nvSpPr>
          <p:cNvPr id="2050" name="文本框 2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53892" y="5847715"/>
            <a:ext cx="5575935" cy="2313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no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14500" b="1" dirty="0">
                <a:solidFill>
                  <a:schemeClr val="accent1">
                    <a:lumMod val="75000"/>
                    <a:alpha val="6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Arial" panose="020B0604020202020204" pitchFamily="34" charset="0"/>
              </a:rPr>
              <a:t>2026</a:t>
            </a:r>
            <a:endParaRPr lang="en-US" altLang="zh-CN" sz="14500" b="1" dirty="0">
              <a:solidFill>
                <a:schemeClr val="accent1">
                  <a:lumMod val="75000"/>
                  <a:alpha val="6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3" name="下箭头 12"/>
          <p:cNvSpPr/>
          <p:nvPr/>
        </p:nvSpPr>
        <p:spPr>
          <a:xfrm rot="16200000">
            <a:off x="2761457" y="7903845"/>
            <a:ext cx="1360805" cy="2880995"/>
          </a:xfrm>
          <a:prstGeom prst="downArrow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3" name="Title 13"/>
          <p:cNvSpPr>
            <a:spLocks noGrp="1"/>
          </p:cNvSpPr>
          <p:nvPr>
            <p:custDataLst>
              <p:tags r:id="rId8"/>
            </p:custDataLst>
          </p:nvPr>
        </p:nvSpPr>
        <p:spPr>
          <a:xfrm>
            <a:off x="13177" y="6484620"/>
            <a:ext cx="6857365" cy="934720"/>
          </a:xfrm>
          <a:prstGeom prst="rect">
            <a:avLst/>
          </a:prstGeom>
        </p:spPr>
        <p:txBody>
          <a:bodyPr vert="horz" lIns="90000" tIns="46800" rIns="90000" bIns="46800" rtlCol="0" anchor="b" anchorCtr="0">
            <a:noAutofit/>
          </a:bodyPr>
          <a:lstStyle>
            <a:lvl1pPr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60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5400" dirty="0">
                <a:solidFill>
                  <a:schemeClr val="accent3">
                    <a:lumMod val="75000"/>
                  </a:schemeClr>
                </a:solidFill>
                <a:latin typeface="+mj-ea"/>
                <a:sym typeface="思源黑体旧字形 ExtraLight" panose="020B0200000000000000" pitchFamily="34" charset="-128"/>
              </a:rPr>
              <a:t>操作手册</a:t>
            </a:r>
            <a:endParaRPr lang="zh-CN" altLang="en-US" sz="5400" dirty="0">
              <a:solidFill>
                <a:schemeClr val="accent3">
                  <a:lumMod val="75000"/>
                </a:schemeClr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sp>
        <p:nvSpPr>
          <p:cNvPr id="7" name="Title 13"/>
          <p:cNvSpPr>
            <a:spLocks noGrp="1"/>
          </p:cNvSpPr>
          <p:nvPr>
            <p:custDataLst>
              <p:tags r:id="rId9"/>
            </p:custDataLst>
          </p:nvPr>
        </p:nvSpPr>
        <p:spPr>
          <a:xfrm>
            <a:off x="2204562" y="9090343"/>
            <a:ext cx="2474595" cy="506730"/>
          </a:xfrm>
          <a:prstGeom prst="rect">
            <a:avLst/>
          </a:prstGeom>
        </p:spPr>
        <p:txBody>
          <a:bodyPr vert="horz" lIns="90000" tIns="46800" rIns="90000" bIns="46800" rtlCol="0" anchor="b" anchorCtr="0">
            <a:noAutofit/>
          </a:bodyPr>
          <a:lstStyle>
            <a:lvl1pPr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60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sym typeface="思源黑体旧字形 ExtraLight" panose="020B0200000000000000" pitchFamily="34" charset="-128"/>
              </a:rPr>
              <a:t>2026</a:t>
            </a:r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sym typeface="思源黑体旧字形 ExtraLight" panose="020B0200000000000000" pitchFamily="34" charset="-128"/>
              </a:rPr>
              <a:t>年</a:t>
            </a:r>
            <a:r>
              <a:rPr lang="en-US" altLang="zh-CN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sym typeface="思源黑体旧字形 ExtraLight" panose="020B0200000000000000" pitchFamily="34" charset="-128"/>
              </a:rPr>
              <a:t>7</a:t>
            </a:r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sym typeface="思源黑体旧字形 ExtraLight" panose="020B0200000000000000" pitchFamily="34" charset="-128"/>
              </a:rPr>
              <a:t>月</a:t>
            </a: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sp>
        <p:nvSpPr>
          <p:cNvPr id="20" name="Title 13"/>
          <p:cNvSpPr>
            <a:spLocks noGrp="1"/>
          </p:cNvSpPr>
          <p:nvPr>
            <p:custDataLst>
              <p:tags r:id="rId10"/>
            </p:custDataLst>
          </p:nvPr>
        </p:nvSpPr>
        <p:spPr>
          <a:xfrm>
            <a:off x="2278857" y="1344295"/>
            <a:ext cx="2326005" cy="494030"/>
          </a:xfrm>
          <a:prstGeom prst="rect">
            <a:avLst/>
          </a:prstGeom>
        </p:spPr>
        <p:txBody>
          <a:bodyPr vert="horz" lIns="90000" tIns="46800" rIns="90000" bIns="46800" rtlCol="0" anchor="b" anchorCtr="0">
            <a:noAutofit/>
          </a:bodyPr>
          <a:lstStyle>
            <a:lvl1pPr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45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4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济宁经开区</a:t>
            </a:r>
            <a:endParaRPr lang="zh-CN" altLang="en-US" sz="24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</p:spTree>
    <p:custDataLst>
      <p:tags r:id="rId1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635" y="-15240"/>
            <a:ext cx="6880860" cy="122072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>
            <p:custDataLst>
              <p:tags r:id="rId1"/>
            </p:custDataLst>
          </p:nvPr>
        </p:nvSpPr>
        <p:spPr>
          <a:xfrm>
            <a:off x="536575" y="350520"/>
            <a:ext cx="6004560" cy="11487785"/>
          </a:xfrm>
          <a:custGeom>
            <a:avLst/>
            <a:gdLst>
              <a:gd name="connsiteX0" fmla="*/ 0 w 9456"/>
              <a:gd name="connsiteY0" fmla="*/ 7 h 18091"/>
              <a:gd name="connsiteX1" fmla="*/ 9024 w 9456"/>
              <a:gd name="connsiteY1" fmla="*/ 0 h 18091"/>
              <a:gd name="connsiteX2" fmla="*/ 9433 w 9456"/>
              <a:gd name="connsiteY2" fmla="*/ 433 h 18091"/>
              <a:gd name="connsiteX3" fmla="*/ 9456 w 9456"/>
              <a:gd name="connsiteY3" fmla="*/ 18091 h 18091"/>
              <a:gd name="connsiteX4" fmla="*/ 0 w 9456"/>
              <a:gd name="connsiteY4" fmla="*/ 18091 h 18091"/>
              <a:gd name="connsiteX5" fmla="*/ 0 w 9456"/>
              <a:gd name="connsiteY5" fmla="*/ 7 h 18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456" h="18091">
                <a:moveTo>
                  <a:pt x="0" y="7"/>
                </a:moveTo>
                <a:lnTo>
                  <a:pt x="9024" y="0"/>
                </a:lnTo>
                <a:lnTo>
                  <a:pt x="9433" y="433"/>
                </a:lnTo>
                <a:lnTo>
                  <a:pt x="9456" y="18091"/>
                </a:lnTo>
                <a:lnTo>
                  <a:pt x="0" y="18091"/>
                </a:lnTo>
                <a:lnTo>
                  <a:pt x="0" y="7"/>
                </a:lnTo>
                <a:close/>
              </a:path>
            </a:pathLst>
          </a:custGeom>
          <a:solidFill>
            <a:schemeClr val="accent1">
              <a:lumMod val="75000"/>
              <a:alpha val="1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  <a:defRPr/>
            </a:pPr>
            <a:endParaRPr lang="en-US" altLang="zh-CN" sz="4800" b="1" dirty="0">
              <a:solidFill>
                <a:srgbClr val="FFFFFF"/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51815" y="360045"/>
            <a:ext cx="5760085" cy="11226165"/>
          </a:xfrm>
          <a:custGeom>
            <a:avLst/>
            <a:gdLst>
              <a:gd name="connsiteX0" fmla="*/ 0 w 9239"/>
              <a:gd name="connsiteY0" fmla="*/ 0 h 14825"/>
              <a:gd name="connsiteX1" fmla="*/ 9239 w 9239"/>
              <a:gd name="connsiteY1" fmla="*/ 0 h 14825"/>
              <a:gd name="connsiteX2" fmla="*/ 9239 w 9239"/>
              <a:gd name="connsiteY2" fmla="*/ 14825 h 14825"/>
              <a:gd name="connsiteX3" fmla="*/ 0 w 9239"/>
              <a:gd name="connsiteY3" fmla="*/ 14825 h 14825"/>
              <a:gd name="connsiteX4" fmla="*/ 0 w 9239"/>
              <a:gd name="connsiteY4" fmla="*/ 0 h 1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39" h="14825">
                <a:moveTo>
                  <a:pt x="0" y="0"/>
                </a:moveTo>
                <a:lnTo>
                  <a:pt x="9239" y="0"/>
                </a:lnTo>
                <a:lnTo>
                  <a:pt x="9239" y="14825"/>
                </a:lnTo>
                <a:lnTo>
                  <a:pt x="0" y="1482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8575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105号-简雅黑" panose="00000500000000000000" pitchFamily="2" charset="-122"/>
            </a:endParaRPr>
          </a:p>
        </p:txBody>
      </p:sp>
      <p:sp>
        <p:nvSpPr>
          <p:cNvPr id="8" name="任意多边形 7"/>
          <p:cNvSpPr/>
          <p:nvPr>
            <p:custDataLst>
              <p:tags r:id="rId3"/>
            </p:custDataLst>
          </p:nvPr>
        </p:nvSpPr>
        <p:spPr>
          <a:xfrm flipV="1">
            <a:off x="857250" y="-15240"/>
            <a:ext cx="5108575" cy="1170305"/>
          </a:xfrm>
          <a:custGeom>
            <a:avLst/>
            <a:gdLst>
              <a:gd name="connsiteX0" fmla="*/ 283 w 8045"/>
              <a:gd name="connsiteY0" fmla="*/ 364 h 2063"/>
              <a:gd name="connsiteX1" fmla="*/ 3538 w 8045"/>
              <a:gd name="connsiteY1" fmla="*/ 385 h 2063"/>
              <a:gd name="connsiteX2" fmla="*/ 4020 w 8045"/>
              <a:gd name="connsiteY2" fmla="*/ 0 h 2063"/>
              <a:gd name="connsiteX3" fmla="*/ 4501 w 8045"/>
              <a:gd name="connsiteY3" fmla="*/ 385 h 2063"/>
              <a:gd name="connsiteX4" fmla="*/ 7762 w 8045"/>
              <a:gd name="connsiteY4" fmla="*/ 364 h 2063"/>
              <a:gd name="connsiteX5" fmla="*/ 8045 w 8045"/>
              <a:gd name="connsiteY5" fmla="*/ 647 h 2063"/>
              <a:gd name="connsiteX6" fmla="*/ 8045 w 8045"/>
              <a:gd name="connsiteY6" fmla="*/ 2063 h 2063"/>
              <a:gd name="connsiteX7" fmla="*/ 0 w 8045"/>
              <a:gd name="connsiteY7" fmla="*/ 2063 h 2063"/>
              <a:gd name="connsiteX8" fmla="*/ 0 w 8045"/>
              <a:gd name="connsiteY8" fmla="*/ 647 h 2063"/>
              <a:gd name="connsiteX9" fmla="*/ 283 w 8045"/>
              <a:gd name="connsiteY9" fmla="*/ 364 h 2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45" h="2063">
                <a:moveTo>
                  <a:pt x="283" y="364"/>
                </a:moveTo>
                <a:lnTo>
                  <a:pt x="3538" y="385"/>
                </a:lnTo>
                <a:lnTo>
                  <a:pt x="4020" y="0"/>
                </a:lnTo>
                <a:lnTo>
                  <a:pt x="4501" y="385"/>
                </a:lnTo>
                <a:lnTo>
                  <a:pt x="7762" y="364"/>
                </a:lnTo>
                <a:cubicBezTo>
                  <a:pt x="7918" y="364"/>
                  <a:pt x="8045" y="491"/>
                  <a:pt x="8045" y="647"/>
                </a:cubicBezTo>
                <a:lnTo>
                  <a:pt x="8045" y="2063"/>
                </a:lnTo>
                <a:lnTo>
                  <a:pt x="0" y="2063"/>
                </a:lnTo>
                <a:lnTo>
                  <a:pt x="0" y="647"/>
                </a:lnTo>
                <a:cubicBezTo>
                  <a:pt x="0" y="491"/>
                  <a:pt x="127" y="364"/>
                  <a:pt x="283" y="364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Title 13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1110615" y="172085"/>
            <a:ext cx="1619885" cy="646430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2-7</a:t>
            </a:r>
            <a:endParaRPr lang="en-US" altLang="zh-CN" sz="36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848995" y="1241425"/>
            <a:ext cx="5158740" cy="9537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根据</a:t>
            </a:r>
            <a:r>
              <a:rPr sz="1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平台提示</a:t>
            </a:r>
            <a:r>
              <a:rPr lang="zh-CN" altLang="en-US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sz="1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依次</a:t>
            </a:r>
            <a:r>
              <a:rPr lang="zh-CN" altLang="en-US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顺序</a:t>
            </a:r>
            <a:r>
              <a:rPr sz="1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填写基本信息、户籍信息</a:t>
            </a: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、居住信息</a:t>
            </a:r>
            <a:r>
              <a:rPr sz="1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、监护人信息等并保存</a:t>
            </a: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en-US" sz="1400" dirty="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温馨提示：信息填写或改动后一定要点击保存。</a:t>
            </a:r>
            <a:endParaRPr sz="1400" dirty="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cxnSp>
        <p:nvCxnSpPr>
          <p:cNvPr id="11" name="直接连接符 10"/>
          <p:cNvCxnSpPr/>
          <p:nvPr>
            <p:custDataLst>
              <p:tags r:id="rId6"/>
            </p:custDataLst>
          </p:nvPr>
        </p:nvCxnSpPr>
        <p:spPr>
          <a:xfrm>
            <a:off x="2463800" y="223520"/>
            <a:ext cx="1905" cy="483870"/>
          </a:xfrm>
          <a:prstGeom prst="line">
            <a:avLst/>
          </a:prstGeom>
          <a:ln w="12700">
            <a:solidFill>
              <a:schemeClr val="bg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3"/>
          <p:cNvSpPr>
            <a:spLocks noGrp="1"/>
          </p:cNvSpPr>
          <p:nvPr>
            <p:custDataLst>
              <p:tags r:id="rId7"/>
            </p:custDataLst>
          </p:nvPr>
        </p:nvSpPr>
        <p:spPr>
          <a:xfrm>
            <a:off x="2731135" y="217805"/>
            <a:ext cx="2356485" cy="494030"/>
          </a:xfrm>
          <a:prstGeom prst="rect">
            <a:avLst/>
          </a:prstGeom>
        </p:spPr>
        <p:txBody>
          <a:bodyPr vert="horz" lIns="90000" tIns="46800" rIns="90000" bIns="46800" rtlCol="0" anchor="b" anchorCtr="0">
            <a:noAutofit/>
          </a:bodyPr>
          <a:lstStyle>
            <a:lvl1pPr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45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4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信息填报</a:t>
            </a:r>
            <a:endParaRPr lang="zh-CN" altLang="en-US" sz="24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pic>
        <p:nvPicPr>
          <p:cNvPr id="7" name="图片 6" descr="0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07945" y="3406775"/>
            <a:ext cx="2922270" cy="7682865"/>
          </a:xfrm>
          <a:prstGeom prst="rect">
            <a:avLst/>
          </a:prstGeom>
          <a:ln>
            <a:solidFill>
              <a:schemeClr val="accent2"/>
            </a:solidFill>
          </a:ln>
        </p:spPr>
      </p:pic>
      <p:pic>
        <p:nvPicPr>
          <p:cNvPr id="13" name="图片 12" descr="0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16355" y="2561590"/>
            <a:ext cx="2818130" cy="7414260"/>
          </a:xfrm>
          <a:prstGeom prst="rect">
            <a:avLst/>
          </a:prstGeom>
          <a:ln>
            <a:solidFill>
              <a:schemeClr val="accent2"/>
            </a:solidFill>
          </a:ln>
        </p:spPr>
      </p:pic>
      <p:sp>
        <p:nvSpPr>
          <p:cNvPr id="22" name="矩形 21"/>
          <p:cNvSpPr/>
          <p:nvPr>
            <p:custDataLst>
              <p:tags r:id="rId10"/>
            </p:custDataLst>
          </p:nvPr>
        </p:nvSpPr>
        <p:spPr>
          <a:xfrm>
            <a:off x="1746885" y="9195435"/>
            <a:ext cx="2005330" cy="405765"/>
          </a:xfrm>
          <a:prstGeom prst="rect">
            <a:avLst/>
          </a:prstGeom>
          <a:noFill/>
          <a:ln w="412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>
            <p:custDataLst>
              <p:tags r:id="rId11"/>
            </p:custDataLst>
          </p:nvPr>
        </p:nvSpPr>
        <p:spPr>
          <a:xfrm>
            <a:off x="3013710" y="9975850"/>
            <a:ext cx="2073910" cy="592455"/>
          </a:xfrm>
          <a:prstGeom prst="rect">
            <a:avLst/>
          </a:prstGeom>
          <a:noFill/>
          <a:ln w="412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1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635" y="-15240"/>
            <a:ext cx="6880860" cy="122072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>
            <p:custDataLst>
              <p:tags r:id="rId1"/>
            </p:custDataLst>
          </p:nvPr>
        </p:nvSpPr>
        <p:spPr>
          <a:xfrm>
            <a:off x="536575" y="350520"/>
            <a:ext cx="6004560" cy="11487785"/>
          </a:xfrm>
          <a:custGeom>
            <a:avLst/>
            <a:gdLst>
              <a:gd name="connsiteX0" fmla="*/ 0 w 9456"/>
              <a:gd name="connsiteY0" fmla="*/ 7 h 18091"/>
              <a:gd name="connsiteX1" fmla="*/ 9024 w 9456"/>
              <a:gd name="connsiteY1" fmla="*/ 0 h 18091"/>
              <a:gd name="connsiteX2" fmla="*/ 9433 w 9456"/>
              <a:gd name="connsiteY2" fmla="*/ 433 h 18091"/>
              <a:gd name="connsiteX3" fmla="*/ 9456 w 9456"/>
              <a:gd name="connsiteY3" fmla="*/ 18091 h 18091"/>
              <a:gd name="connsiteX4" fmla="*/ 0 w 9456"/>
              <a:gd name="connsiteY4" fmla="*/ 18091 h 18091"/>
              <a:gd name="connsiteX5" fmla="*/ 0 w 9456"/>
              <a:gd name="connsiteY5" fmla="*/ 7 h 18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456" h="18091">
                <a:moveTo>
                  <a:pt x="0" y="7"/>
                </a:moveTo>
                <a:lnTo>
                  <a:pt x="9024" y="0"/>
                </a:lnTo>
                <a:lnTo>
                  <a:pt x="9433" y="433"/>
                </a:lnTo>
                <a:lnTo>
                  <a:pt x="9456" y="18091"/>
                </a:lnTo>
                <a:lnTo>
                  <a:pt x="0" y="18091"/>
                </a:lnTo>
                <a:lnTo>
                  <a:pt x="0" y="7"/>
                </a:lnTo>
                <a:close/>
              </a:path>
            </a:pathLst>
          </a:custGeom>
          <a:solidFill>
            <a:schemeClr val="accent1">
              <a:lumMod val="75000"/>
              <a:alpha val="1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  <a:defRPr/>
            </a:pPr>
            <a:endParaRPr lang="en-US" altLang="zh-CN" sz="4800" b="1" dirty="0">
              <a:solidFill>
                <a:srgbClr val="FFFFFF"/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51815" y="360045"/>
            <a:ext cx="5760085" cy="11226165"/>
          </a:xfrm>
          <a:custGeom>
            <a:avLst/>
            <a:gdLst>
              <a:gd name="connsiteX0" fmla="*/ 0 w 9239"/>
              <a:gd name="connsiteY0" fmla="*/ 0 h 14825"/>
              <a:gd name="connsiteX1" fmla="*/ 9239 w 9239"/>
              <a:gd name="connsiteY1" fmla="*/ 0 h 14825"/>
              <a:gd name="connsiteX2" fmla="*/ 9239 w 9239"/>
              <a:gd name="connsiteY2" fmla="*/ 14825 h 14825"/>
              <a:gd name="connsiteX3" fmla="*/ 0 w 9239"/>
              <a:gd name="connsiteY3" fmla="*/ 14825 h 14825"/>
              <a:gd name="connsiteX4" fmla="*/ 0 w 9239"/>
              <a:gd name="connsiteY4" fmla="*/ 0 h 1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39" h="14825">
                <a:moveTo>
                  <a:pt x="0" y="0"/>
                </a:moveTo>
                <a:lnTo>
                  <a:pt x="9239" y="0"/>
                </a:lnTo>
                <a:lnTo>
                  <a:pt x="9239" y="14825"/>
                </a:lnTo>
                <a:lnTo>
                  <a:pt x="0" y="1482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8575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105号-简雅黑" panose="00000500000000000000" pitchFamily="2" charset="-122"/>
            </a:endParaRPr>
          </a:p>
        </p:txBody>
      </p:sp>
      <p:sp>
        <p:nvSpPr>
          <p:cNvPr id="8" name="任意多边形 7"/>
          <p:cNvSpPr/>
          <p:nvPr>
            <p:custDataLst>
              <p:tags r:id="rId3"/>
            </p:custDataLst>
          </p:nvPr>
        </p:nvSpPr>
        <p:spPr>
          <a:xfrm flipV="1">
            <a:off x="857250" y="-15240"/>
            <a:ext cx="5108575" cy="1170305"/>
          </a:xfrm>
          <a:custGeom>
            <a:avLst/>
            <a:gdLst>
              <a:gd name="connsiteX0" fmla="*/ 283 w 8045"/>
              <a:gd name="connsiteY0" fmla="*/ 364 h 2063"/>
              <a:gd name="connsiteX1" fmla="*/ 3538 w 8045"/>
              <a:gd name="connsiteY1" fmla="*/ 385 h 2063"/>
              <a:gd name="connsiteX2" fmla="*/ 4020 w 8045"/>
              <a:gd name="connsiteY2" fmla="*/ 0 h 2063"/>
              <a:gd name="connsiteX3" fmla="*/ 4501 w 8045"/>
              <a:gd name="connsiteY3" fmla="*/ 385 h 2063"/>
              <a:gd name="connsiteX4" fmla="*/ 7762 w 8045"/>
              <a:gd name="connsiteY4" fmla="*/ 364 h 2063"/>
              <a:gd name="connsiteX5" fmla="*/ 8045 w 8045"/>
              <a:gd name="connsiteY5" fmla="*/ 647 h 2063"/>
              <a:gd name="connsiteX6" fmla="*/ 8045 w 8045"/>
              <a:gd name="connsiteY6" fmla="*/ 2063 h 2063"/>
              <a:gd name="connsiteX7" fmla="*/ 0 w 8045"/>
              <a:gd name="connsiteY7" fmla="*/ 2063 h 2063"/>
              <a:gd name="connsiteX8" fmla="*/ 0 w 8045"/>
              <a:gd name="connsiteY8" fmla="*/ 647 h 2063"/>
              <a:gd name="connsiteX9" fmla="*/ 283 w 8045"/>
              <a:gd name="connsiteY9" fmla="*/ 364 h 2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45" h="2063">
                <a:moveTo>
                  <a:pt x="283" y="364"/>
                </a:moveTo>
                <a:lnTo>
                  <a:pt x="3538" y="385"/>
                </a:lnTo>
                <a:lnTo>
                  <a:pt x="4020" y="0"/>
                </a:lnTo>
                <a:lnTo>
                  <a:pt x="4501" y="385"/>
                </a:lnTo>
                <a:lnTo>
                  <a:pt x="7762" y="364"/>
                </a:lnTo>
                <a:cubicBezTo>
                  <a:pt x="7918" y="364"/>
                  <a:pt x="8045" y="491"/>
                  <a:pt x="8045" y="647"/>
                </a:cubicBezTo>
                <a:lnTo>
                  <a:pt x="8045" y="2063"/>
                </a:lnTo>
                <a:lnTo>
                  <a:pt x="0" y="2063"/>
                </a:lnTo>
                <a:lnTo>
                  <a:pt x="0" y="647"/>
                </a:lnTo>
                <a:cubicBezTo>
                  <a:pt x="0" y="491"/>
                  <a:pt x="127" y="364"/>
                  <a:pt x="283" y="364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Title 13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1110615" y="172085"/>
            <a:ext cx="1619885" cy="646430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2-8</a:t>
            </a:r>
            <a:endParaRPr lang="en-US" altLang="zh-CN" sz="36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848995" y="1241425"/>
            <a:ext cx="5158740" cy="9537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信息填报完成后，平台自动判断是否需要上传证件，如需上传，则根据平台提示，依次完成所需证件图片的上传。</a:t>
            </a:r>
            <a:endParaRPr lang="en-US" altLang="zh-CN" sz="1400" dirty="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上传完成后点击</a:t>
            </a:r>
            <a:r>
              <a:rPr lang="en-US" alt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</a:t>
            </a:r>
            <a:r>
              <a:rPr lang="zh-CN" altLang="en-US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确认完成上传</a:t>
            </a:r>
            <a:r>
              <a:rPr lang="en-US" alt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】</a:t>
            </a:r>
            <a:r>
              <a:rPr lang="zh-CN" altLang="en-US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即返回报名主页。</a:t>
            </a:r>
            <a:endParaRPr sz="1400" dirty="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cxnSp>
        <p:nvCxnSpPr>
          <p:cNvPr id="11" name="直接连接符 10"/>
          <p:cNvCxnSpPr/>
          <p:nvPr>
            <p:custDataLst>
              <p:tags r:id="rId6"/>
            </p:custDataLst>
          </p:nvPr>
        </p:nvCxnSpPr>
        <p:spPr>
          <a:xfrm>
            <a:off x="2463800" y="223520"/>
            <a:ext cx="1905" cy="483870"/>
          </a:xfrm>
          <a:prstGeom prst="line">
            <a:avLst/>
          </a:prstGeom>
          <a:ln w="12700">
            <a:solidFill>
              <a:schemeClr val="bg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3"/>
          <p:cNvSpPr>
            <a:spLocks noGrp="1"/>
          </p:cNvSpPr>
          <p:nvPr>
            <p:custDataLst>
              <p:tags r:id="rId7"/>
            </p:custDataLst>
          </p:nvPr>
        </p:nvSpPr>
        <p:spPr>
          <a:xfrm>
            <a:off x="2731135" y="217805"/>
            <a:ext cx="2356485" cy="494030"/>
          </a:xfrm>
          <a:prstGeom prst="rect">
            <a:avLst/>
          </a:prstGeom>
        </p:spPr>
        <p:txBody>
          <a:bodyPr vert="horz" lIns="90000" tIns="46800" rIns="90000" bIns="46800" rtlCol="0" anchor="b" anchorCtr="0">
            <a:noAutofit/>
          </a:bodyPr>
          <a:lstStyle>
            <a:lvl1pPr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45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4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证件上传</a:t>
            </a:r>
            <a:endParaRPr lang="zh-CN" altLang="en-US" sz="24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pic>
        <p:nvPicPr>
          <p:cNvPr id="14" name="图片 13" descr="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62810" y="2724785"/>
            <a:ext cx="3948430" cy="791972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7250" y="2930525"/>
            <a:ext cx="3520440" cy="4457700"/>
          </a:xfrm>
          <a:prstGeom prst="rect">
            <a:avLst/>
          </a:prstGeom>
          <a:ln>
            <a:solidFill>
              <a:schemeClr val="accent2"/>
            </a:solidFill>
          </a:ln>
        </p:spPr>
      </p:pic>
      <p:sp>
        <p:nvSpPr>
          <p:cNvPr id="22" name="矩形 21"/>
          <p:cNvSpPr/>
          <p:nvPr>
            <p:custDataLst>
              <p:tags r:id="rId10"/>
            </p:custDataLst>
          </p:nvPr>
        </p:nvSpPr>
        <p:spPr>
          <a:xfrm>
            <a:off x="1780540" y="6145530"/>
            <a:ext cx="1648460" cy="560705"/>
          </a:xfrm>
          <a:prstGeom prst="rect">
            <a:avLst/>
          </a:prstGeom>
          <a:noFill/>
          <a:ln w="412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矩形 14"/>
          <p:cNvSpPr/>
          <p:nvPr>
            <p:custDataLst>
              <p:tags r:id="rId11"/>
            </p:custDataLst>
          </p:nvPr>
        </p:nvSpPr>
        <p:spPr>
          <a:xfrm>
            <a:off x="1780540" y="6794500"/>
            <a:ext cx="1648460" cy="560705"/>
          </a:xfrm>
          <a:prstGeom prst="rect">
            <a:avLst/>
          </a:prstGeom>
          <a:noFill/>
          <a:ln w="412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矩形 15"/>
          <p:cNvSpPr/>
          <p:nvPr>
            <p:custDataLst>
              <p:tags r:id="rId12"/>
            </p:custDataLst>
          </p:nvPr>
        </p:nvSpPr>
        <p:spPr>
          <a:xfrm>
            <a:off x="3556000" y="8123555"/>
            <a:ext cx="984885" cy="900430"/>
          </a:xfrm>
          <a:prstGeom prst="rect">
            <a:avLst/>
          </a:prstGeom>
          <a:noFill/>
          <a:ln w="412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13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635" y="-15240"/>
            <a:ext cx="6880860" cy="122072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>
            <p:custDataLst>
              <p:tags r:id="rId1"/>
            </p:custDataLst>
          </p:nvPr>
        </p:nvSpPr>
        <p:spPr>
          <a:xfrm>
            <a:off x="536575" y="350520"/>
            <a:ext cx="6004560" cy="11487785"/>
          </a:xfrm>
          <a:custGeom>
            <a:avLst/>
            <a:gdLst>
              <a:gd name="connsiteX0" fmla="*/ 0 w 9456"/>
              <a:gd name="connsiteY0" fmla="*/ 7 h 18091"/>
              <a:gd name="connsiteX1" fmla="*/ 9024 w 9456"/>
              <a:gd name="connsiteY1" fmla="*/ 0 h 18091"/>
              <a:gd name="connsiteX2" fmla="*/ 9433 w 9456"/>
              <a:gd name="connsiteY2" fmla="*/ 433 h 18091"/>
              <a:gd name="connsiteX3" fmla="*/ 9456 w 9456"/>
              <a:gd name="connsiteY3" fmla="*/ 18091 h 18091"/>
              <a:gd name="connsiteX4" fmla="*/ 0 w 9456"/>
              <a:gd name="connsiteY4" fmla="*/ 18091 h 18091"/>
              <a:gd name="connsiteX5" fmla="*/ 0 w 9456"/>
              <a:gd name="connsiteY5" fmla="*/ 7 h 18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456" h="18091">
                <a:moveTo>
                  <a:pt x="0" y="7"/>
                </a:moveTo>
                <a:lnTo>
                  <a:pt x="9024" y="0"/>
                </a:lnTo>
                <a:lnTo>
                  <a:pt x="9433" y="433"/>
                </a:lnTo>
                <a:lnTo>
                  <a:pt x="9456" y="18091"/>
                </a:lnTo>
                <a:lnTo>
                  <a:pt x="0" y="18091"/>
                </a:lnTo>
                <a:lnTo>
                  <a:pt x="0" y="7"/>
                </a:lnTo>
                <a:close/>
              </a:path>
            </a:pathLst>
          </a:custGeom>
          <a:solidFill>
            <a:schemeClr val="accent1">
              <a:lumMod val="75000"/>
              <a:alpha val="1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  <a:defRPr/>
            </a:pPr>
            <a:endParaRPr lang="en-US" altLang="zh-CN" sz="4800" b="1" dirty="0">
              <a:solidFill>
                <a:srgbClr val="FFFFFF"/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51815" y="360045"/>
            <a:ext cx="5760085" cy="11226165"/>
          </a:xfrm>
          <a:custGeom>
            <a:avLst/>
            <a:gdLst>
              <a:gd name="connsiteX0" fmla="*/ 0 w 9239"/>
              <a:gd name="connsiteY0" fmla="*/ 0 h 14825"/>
              <a:gd name="connsiteX1" fmla="*/ 9239 w 9239"/>
              <a:gd name="connsiteY1" fmla="*/ 0 h 14825"/>
              <a:gd name="connsiteX2" fmla="*/ 9239 w 9239"/>
              <a:gd name="connsiteY2" fmla="*/ 14825 h 14825"/>
              <a:gd name="connsiteX3" fmla="*/ 0 w 9239"/>
              <a:gd name="connsiteY3" fmla="*/ 14825 h 14825"/>
              <a:gd name="connsiteX4" fmla="*/ 0 w 9239"/>
              <a:gd name="connsiteY4" fmla="*/ 0 h 1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39" h="14825">
                <a:moveTo>
                  <a:pt x="0" y="0"/>
                </a:moveTo>
                <a:lnTo>
                  <a:pt x="9239" y="0"/>
                </a:lnTo>
                <a:lnTo>
                  <a:pt x="9239" y="14825"/>
                </a:lnTo>
                <a:lnTo>
                  <a:pt x="0" y="1482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8575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105号-简雅黑" panose="00000500000000000000" pitchFamily="2" charset="-122"/>
            </a:endParaRPr>
          </a:p>
        </p:txBody>
      </p:sp>
      <p:sp>
        <p:nvSpPr>
          <p:cNvPr id="5" name="任意多边形 4"/>
          <p:cNvSpPr/>
          <p:nvPr>
            <p:custDataLst>
              <p:tags r:id="rId3"/>
            </p:custDataLst>
          </p:nvPr>
        </p:nvSpPr>
        <p:spPr>
          <a:xfrm flipV="1">
            <a:off x="857250" y="-15240"/>
            <a:ext cx="5108575" cy="1170305"/>
          </a:xfrm>
          <a:custGeom>
            <a:avLst/>
            <a:gdLst>
              <a:gd name="connsiteX0" fmla="*/ 283 w 8045"/>
              <a:gd name="connsiteY0" fmla="*/ 364 h 2063"/>
              <a:gd name="connsiteX1" fmla="*/ 3538 w 8045"/>
              <a:gd name="connsiteY1" fmla="*/ 385 h 2063"/>
              <a:gd name="connsiteX2" fmla="*/ 4020 w 8045"/>
              <a:gd name="connsiteY2" fmla="*/ 0 h 2063"/>
              <a:gd name="connsiteX3" fmla="*/ 4501 w 8045"/>
              <a:gd name="connsiteY3" fmla="*/ 385 h 2063"/>
              <a:gd name="connsiteX4" fmla="*/ 7762 w 8045"/>
              <a:gd name="connsiteY4" fmla="*/ 364 h 2063"/>
              <a:gd name="connsiteX5" fmla="*/ 8045 w 8045"/>
              <a:gd name="connsiteY5" fmla="*/ 647 h 2063"/>
              <a:gd name="connsiteX6" fmla="*/ 8045 w 8045"/>
              <a:gd name="connsiteY6" fmla="*/ 2063 h 2063"/>
              <a:gd name="connsiteX7" fmla="*/ 0 w 8045"/>
              <a:gd name="connsiteY7" fmla="*/ 2063 h 2063"/>
              <a:gd name="connsiteX8" fmla="*/ 0 w 8045"/>
              <a:gd name="connsiteY8" fmla="*/ 647 h 2063"/>
              <a:gd name="connsiteX9" fmla="*/ 283 w 8045"/>
              <a:gd name="connsiteY9" fmla="*/ 364 h 2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45" h="2063">
                <a:moveTo>
                  <a:pt x="283" y="364"/>
                </a:moveTo>
                <a:lnTo>
                  <a:pt x="3538" y="385"/>
                </a:lnTo>
                <a:lnTo>
                  <a:pt x="4020" y="0"/>
                </a:lnTo>
                <a:lnTo>
                  <a:pt x="4501" y="385"/>
                </a:lnTo>
                <a:lnTo>
                  <a:pt x="7762" y="364"/>
                </a:lnTo>
                <a:cubicBezTo>
                  <a:pt x="7918" y="364"/>
                  <a:pt x="8045" y="491"/>
                  <a:pt x="8045" y="647"/>
                </a:cubicBezTo>
                <a:lnTo>
                  <a:pt x="8045" y="2063"/>
                </a:lnTo>
                <a:lnTo>
                  <a:pt x="0" y="2063"/>
                </a:lnTo>
                <a:lnTo>
                  <a:pt x="0" y="647"/>
                </a:lnTo>
                <a:cubicBezTo>
                  <a:pt x="0" y="491"/>
                  <a:pt x="127" y="364"/>
                  <a:pt x="283" y="364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Title 13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1110615" y="172085"/>
            <a:ext cx="1619885" cy="646430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2-9</a:t>
            </a:r>
            <a:endParaRPr lang="en-US" altLang="zh-CN" sz="36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sp>
        <p:nvSpPr>
          <p:cNvPr id="20" name="文本框 19"/>
          <p:cNvSpPr txBox="1"/>
          <p:nvPr>
            <p:custDataLst>
              <p:tags r:id="rId5"/>
            </p:custDataLst>
          </p:nvPr>
        </p:nvSpPr>
        <p:spPr>
          <a:xfrm>
            <a:off x="848995" y="1271905"/>
            <a:ext cx="5158740" cy="9537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上传完成后，点击“确认完成上传”，返回“报名主页”下方“报名环节”，点击“提交报名”，完成信息采集。</a:t>
            </a:r>
            <a:endParaRPr sz="1400" dirty="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" name="椭圆 1"/>
          <p:cNvSpPr/>
          <p:nvPr>
            <p:custDataLst>
              <p:tags r:id="rId6"/>
            </p:custDataLst>
          </p:nvPr>
        </p:nvSpPr>
        <p:spPr>
          <a:xfrm>
            <a:off x="-848995" y="9943465"/>
            <a:ext cx="8540750" cy="4675505"/>
          </a:xfrm>
          <a:prstGeom prst="ellipse">
            <a:avLst/>
          </a:prstGeom>
          <a:solidFill>
            <a:schemeClr val="accent1">
              <a:lumMod val="75000"/>
              <a:alpha val="5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  <a:defRPr/>
            </a:pPr>
            <a:endParaRPr lang="en-US" altLang="zh-CN" sz="4800" b="1" dirty="0">
              <a:solidFill>
                <a:srgbClr val="FFFFFF"/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11" name="椭圆 10"/>
          <p:cNvSpPr/>
          <p:nvPr>
            <p:custDataLst>
              <p:tags r:id="rId7"/>
            </p:custDataLst>
          </p:nvPr>
        </p:nvSpPr>
        <p:spPr>
          <a:xfrm>
            <a:off x="2489200" y="11102340"/>
            <a:ext cx="1955800" cy="259715"/>
          </a:xfrm>
          <a:prstGeom prst="ellipse">
            <a:avLst/>
          </a:prstGeom>
          <a:solidFill>
            <a:schemeClr val="accent1">
              <a:lumMod val="75000"/>
              <a:alpha val="1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  <a:defRPr/>
            </a:pPr>
            <a:endParaRPr lang="en-US" altLang="zh-CN" sz="4800" b="1" dirty="0">
              <a:solidFill>
                <a:srgbClr val="FFFFFF"/>
              </a:solidFill>
              <a:latin typeface="+mj-ea"/>
              <a:ea typeface="+mj-ea"/>
              <a:sym typeface="+mn-ea"/>
            </a:endParaRPr>
          </a:p>
        </p:txBody>
      </p:sp>
      <p:pic>
        <p:nvPicPr>
          <p:cNvPr id="12" name="图片 11" descr="nvh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2880360" y="8943975"/>
            <a:ext cx="1205230" cy="2294890"/>
          </a:xfrm>
          <a:prstGeom prst="rect">
            <a:avLst/>
          </a:prstGeom>
        </p:spPr>
      </p:pic>
      <p:cxnSp>
        <p:nvCxnSpPr>
          <p:cNvPr id="8" name="直接连接符 7"/>
          <p:cNvCxnSpPr/>
          <p:nvPr>
            <p:custDataLst>
              <p:tags r:id="rId10"/>
            </p:custDataLst>
          </p:nvPr>
        </p:nvCxnSpPr>
        <p:spPr>
          <a:xfrm>
            <a:off x="2463800" y="223520"/>
            <a:ext cx="1905" cy="483870"/>
          </a:xfrm>
          <a:prstGeom prst="line">
            <a:avLst/>
          </a:prstGeom>
          <a:ln w="12700">
            <a:solidFill>
              <a:schemeClr val="bg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3"/>
          <p:cNvSpPr>
            <a:spLocks noGrp="1"/>
          </p:cNvSpPr>
          <p:nvPr>
            <p:custDataLst>
              <p:tags r:id="rId11"/>
            </p:custDataLst>
          </p:nvPr>
        </p:nvSpPr>
        <p:spPr>
          <a:xfrm>
            <a:off x="2731135" y="217805"/>
            <a:ext cx="2356485" cy="494030"/>
          </a:xfrm>
          <a:prstGeom prst="rect">
            <a:avLst/>
          </a:prstGeom>
        </p:spPr>
        <p:txBody>
          <a:bodyPr vert="horz" lIns="90000" tIns="46800" rIns="90000" bIns="46800" rtlCol="0" anchor="b" anchorCtr="0">
            <a:noAutofit/>
          </a:bodyPr>
          <a:lstStyle>
            <a:lvl1pPr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45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4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提交报名</a:t>
            </a:r>
            <a:endParaRPr lang="zh-CN" altLang="en-US" sz="24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57250" y="2679065"/>
            <a:ext cx="5278755" cy="3768725"/>
          </a:xfrm>
          <a:prstGeom prst="rect">
            <a:avLst/>
          </a:prstGeom>
        </p:spPr>
      </p:pic>
      <p:sp>
        <p:nvSpPr>
          <p:cNvPr id="22" name="矩形 21"/>
          <p:cNvSpPr/>
          <p:nvPr>
            <p:custDataLst>
              <p:tags r:id="rId13"/>
            </p:custDataLst>
          </p:nvPr>
        </p:nvSpPr>
        <p:spPr>
          <a:xfrm>
            <a:off x="1231900" y="5778500"/>
            <a:ext cx="1121410" cy="612140"/>
          </a:xfrm>
          <a:prstGeom prst="rect">
            <a:avLst/>
          </a:prstGeom>
          <a:noFill/>
          <a:ln w="412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14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635" y="-15240"/>
            <a:ext cx="6880860" cy="122072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>
            <p:custDataLst>
              <p:tags r:id="rId1"/>
            </p:custDataLst>
          </p:nvPr>
        </p:nvSpPr>
        <p:spPr>
          <a:xfrm>
            <a:off x="536575" y="350520"/>
            <a:ext cx="6004560" cy="11487785"/>
          </a:xfrm>
          <a:custGeom>
            <a:avLst/>
            <a:gdLst>
              <a:gd name="connsiteX0" fmla="*/ 0 w 9456"/>
              <a:gd name="connsiteY0" fmla="*/ 7 h 18091"/>
              <a:gd name="connsiteX1" fmla="*/ 9024 w 9456"/>
              <a:gd name="connsiteY1" fmla="*/ 0 h 18091"/>
              <a:gd name="connsiteX2" fmla="*/ 9433 w 9456"/>
              <a:gd name="connsiteY2" fmla="*/ 433 h 18091"/>
              <a:gd name="connsiteX3" fmla="*/ 9456 w 9456"/>
              <a:gd name="connsiteY3" fmla="*/ 18091 h 18091"/>
              <a:gd name="connsiteX4" fmla="*/ 0 w 9456"/>
              <a:gd name="connsiteY4" fmla="*/ 18091 h 18091"/>
              <a:gd name="connsiteX5" fmla="*/ 0 w 9456"/>
              <a:gd name="connsiteY5" fmla="*/ 7 h 18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456" h="18091">
                <a:moveTo>
                  <a:pt x="0" y="7"/>
                </a:moveTo>
                <a:lnTo>
                  <a:pt x="9024" y="0"/>
                </a:lnTo>
                <a:lnTo>
                  <a:pt x="9433" y="433"/>
                </a:lnTo>
                <a:lnTo>
                  <a:pt x="9456" y="18091"/>
                </a:lnTo>
                <a:lnTo>
                  <a:pt x="0" y="18091"/>
                </a:lnTo>
                <a:lnTo>
                  <a:pt x="0" y="7"/>
                </a:lnTo>
                <a:close/>
              </a:path>
            </a:pathLst>
          </a:custGeom>
          <a:solidFill>
            <a:schemeClr val="accent1">
              <a:lumMod val="75000"/>
              <a:alpha val="1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  <a:defRPr/>
            </a:pPr>
            <a:endParaRPr lang="en-US" altLang="zh-CN" sz="4800" b="1" dirty="0">
              <a:solidFill>
                <a:srgbClr val="FFFFFF"/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51815" y="360045"/>
            <a:ext cx="5760085" cy="11226165"/>
          </a:xfrm>
          <a:custGeom>
            <a:avLst/>
            <a:gdLst>
              <a:gd name="connsiteX0" fmla="*/ 0 w 9239"/>
              <a:gd name="connsiteY0" fmla="*/ 0 h 14825"/>
              <a:gd name="connsiteX1" fmla="*/ 9239 w 9239"/>
              <a:gd name="connsiteY1" fmla="*/ 0 h 14825"/>
              <a:gd name="connsiteX2" fmla="*/ 9239 w 9239"/>
              <a:gd name="connsiteY2" fmla="*/ 14825 h 14825"/>
              <a:gd name="connsiteX3" fmla="*/ 0 w 9239"/>
              <a:gd name="connsiteY3" fmla="*/ 14825 h 14825"/>
              <a:gd name="connsiteX4" fmla="*/ 0 w 9239"/>
              <a:gd name="connsiteY4" fmla="*/ 0 h 1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39" h="14825">
                <a:moveTo>
                  <a:pt x="0" y="0"/>
                </a:moveTo>
                <a:lnTo>
                  <a:pt x="9239" y="0"/>
                </a:lnTo>
                <a:lnTo>
                  <a:pt x="9239" y="14825"/>
                </a:lnTo>
                <a:lnTo>
                  <a:pt x="0" y="1482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8575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105号-简雅黑" panose="00000500000000000000" pitchFamily="2" charset="-122"/>
            </a:endParaRPr>
          </a:p>
        </p:txBody>
      </p:sp>
      <p:sp>
        <p:nvSpPr>
          <p:cNvPr id="5" name="任意多边形 4"/>
          <p:cNvSpPr/>
          <p:nvPr>
            <p:custDataLst>
              <p:tags r:id="rId3"/>
            </p:custDataLst>
          </p:nvPr>
        </p:nvSpPr>
        <p:spPr>
          <a:xfrm flipV="1">
            <a:off x="857250" y="-15240"/>
            <a:ext cx="5108575" cy="1170305"/>
          </a:xfrm>
          <a:custGeom>
            <a:avLst/>
            <a:gdLst>
              <a:gd name="connsiteX0" fmla="*/ 283 w 8045"/>
              <a:gd name="connsiteY0" fmla="*/ 364 h 2063"/>
              <a:gd name="connsiteX1" fmla="*/ 3538 w 8045"/>
              <a:gd name="connsiteY1" fmla="*/ 385 h 2063"/>
              <a:gd name="connsiteX2" fmla="*/ 4020 w 8045"/>
              <a:gd name="connsiteY2" fmla="*/ 0 h 2063"/>
              <a:gd name="connsiteX3" fmla="*/ 4501 w 8045"/>
              <a:gd name="connsiteY3" fmla="*/ 385 h 2063"/>
              <a:gd name="connsiteX4" fmla="*/ 7762 w 8045"/>
              <a:gd name="connsiteY4" fmla="*/ 364 h 2063"/>
              <a:gd name="connsiteX5" fmla="*/ 8045 w 8045"/>
              <a:gd name="connsiteY5" fmla="*/ 647 h 2063"/>
              <a:gd name="connsiteX6" fmla="*/ 8045 w 8045"/>
              <a:gd name="connsiteY6" fmla="*/ 2063 h 2063"/>
              <a:gd name="connsiteX7" fmla="*/ 0 w 8045"/>
              <a:gd name="connsiteY7" fmla="*/ 2063 h 2063"/>
              <a:gd name="connsiteX8" fmla="*/ 0 w 8045"/>
              <a:gd name="connsiteY8" fmla="*/ 647 h 2063"/>
              <a:gd name="connsiteX9" fmla="*/ 283 w 8045"/>
              <a:gd name="connsiteY9" fmla="*/ 364 h 2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45" h="2063">
                <a:moveTo>
                  <a:pt x="283" y="364"/>
                </a:moveTo>
                <a:lnTo>
                  <a:pt x="3538" y="385"/>
                </a:lnTo>
                <a:lnTo>
                  <a:pt x="4020" y="0"/>
                </a:lnTo>
                <a:lnTo>
                  <a:pt x="4501" y="385"/>
                </a:lnTo>
                <a:lnTo>
                  <a:pt x="7762" y="364"/>
                </a:lnTo>
                <a:cubicBezTo>
                  <a:pt x="7918" y="364"/>
                  <a:pt x="8045" y="491"/>
                  <a:pt x="8045" y="647"/>
                </a:cubicBezTo>
                <a:lnTo>
                  <a:pt x="8045" y="2063"/>
                </a:lnTo>
                <a:lnTo>
                  <a:pt x="0" y="2063"/>
                </a:lnTo>
                <a:lnTo>
                  <a:pt x="0" y="647"/>
                </a:lnTo>
                <a:cubicBezTo>
                  <a:pt x="0" y="491"/>
                  <a:pt x="127" y="364"/>
                  <a:pt x="283" y="364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Title 13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1110615" y="172085"/>
            <a:ext cx="1485900" cy="646430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2-10</a:t>
            </a:r>
            <a:endParaRPr lang="en-US" altLang="zh-CN" sz="36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cxnSp>
        <p:nvCxnSpPr>
          <p:cNvPr id="3" name="直接连接符 2"/>
          <p:cNvCxnSpPr/>
          <p:nvPr>
            <p:custDataLst>
              <p:tags r:id="rId5"/>
            </p:custDataLst>
          </p:nvPr>
        </p:nvCxnSpPr>
        <p:spPr>
          <a:xfrm>
            <a:off x="2463800" y="223520"/>
            <a:ext cx="1905" cy="483870"/>
          </a:xfrm>
          <a:prstGeom prst="line">
            <a:avLst/>
          </a:prstGeom>
          <a:ln w="12700">
            <a:solidFill>
              <a:schemeClr val="bg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3"/>
          <p:cNvSpPr>
            <a:spLocks noGrp="1"/>
          </p:cNvSpPr>
          <p:nvPr>
            <p:custDataLst>
              <p:tags r:id="rId6"/>
            </p:custDataLst>
          </p:nvPr>
        </p:nvSpPr>
        <p:spPr>
          <a:xfrm>
            <a:off x="2731135" y="217805"/>
            <a:ext cx="2356485" cy="494030"/>
          </a:xfrm>
          <a:prstGeom prst="rect">
            <a:avLst/>
          </a:prstGeom>
        </p:spPr>
        <p:txBody>
          <a:bodyPr vert="horz" lIns="90000" tIns="46800" rIns="90000" bIns="46800" rtlCol="0" anchor="b" anchorCtr="0">
            <a:noAutofit/>
          </a:bodyPr>
          <a:lstStyle>
            <a:lvl1pPr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45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4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报名成功</a:t>
            </a:r>
            <a:endParaRPr lang="zh-CN" altLang="en-US" sz="24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sp>
        <p:nvSpPr>
          <p:cNvPr id="11" name="文本框 10"/>
          <p:cNvSpPr txBox="1"/>
          <p:nvPr>
            <p:custDataLst>
              <p:tags r:id="rId7"/>
            </p:custDataLst>
          </p:nvPr>
        </p:nvSpPr>
        <p:spPr>
          <a:xfrm>
            <a:off x="984250" y="1241425"/>
            <a:ext cx="5023485" cy="7759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确认信息、报名类型等正确无误，点击</a:t>
            </a:r>
            <a:r>
              <a:rPr lang="en-US" alt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</a:t>
            </a:r>
            <a:r>
              <a:rPr lang="zh-CN" altLang="en-US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提交报名</a:t>
            </a:r>
            <a:r>
              <a:rPr lang="en-US" alt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】</a:t>
            </a:r>
            <a:endParaRPr lang="zh-CN" sz="1400" dirty="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4390" y="1721485"/>
            <a:ext cx="4862830" cy="8733155"/>
          </a:xfrm>
          <a:prstGeom prst="rect">
            <a:avLst/>
          </a:prstGeom>
        </p:spPr>
      </p:pic>
      <p:sp>
        <p:nvSpPr>
          <p:cNvPr id="22" name="矩形 21"/>
          <p:cNvSpPr/>
          <p:nvPr>
            <p:custDataLst>
              <p:tags r:id="rId9"/>
            </p:custDataLst>
          </p:nvPr>
        </p:nvSpPr>
        <p:spPr>
          <a:xfrm>
            <a:off x="1757045" y="7607935"/>
            <a:ext cx="3017520" cy="714375"/>
          </a:xfrm>
          <a:prstGeom prst="rect">
            <a:avLst/>
          </a:prstGeom>
          <a:noFill/>
          <a:ln w="412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65580" y="8493760"/>
            <a:ext cx="4231640" cy="2660015"/>
          </a:xfrm>
          <a:prstGeom prst="rect">
            <a:avLst/>
          </a:prstGeom>
        </p:spPr>
      </p:pic>
      <p:sp>
        <p:nvSpPr>
          <p:cNvPr id="14" name="矩形 13"/>
          <p:cNvSpPr/>
          <p:nvPr>
            <p:custDataLst>
              <p:tags r:id="rId11"/>
            </p:custDataLst>
          </p:nvPr>
        </p:nvSpPr>
        <p:spPr>
          <a:xfrm>
            <a:off x="2070100" y="10439400"/>
            <a:ext cx="3017520" cy="714375"/>
          </a:xfrm>
          <a:prstGeom prst="rect">
            <a:avLst/>
          </a:prstGeom>
          <a:noFill/>
          <a:ln w="412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12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635" y="-15240"/>
            <a:ext cx="6880860" cy="122072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>
            <p:custDataLst>
              <p:tags r:id="rId1"/>
            </p:custDataLst>
          </p:nvPr>
        </p:nvSpPr>
        <p:spPr>
          <a:xfrm>
            <a:off x="536575" y="350520"/>
            <a:ext cx="6004560" cy="11487785"/>
          </a:xfrm>
          <a:custGeom>
            <a:avLst/>
            <a:gdLst>
              <a:gd name="connsiteX0" fmla="*/ 0 w 9456"/>
              <a:gd name="connsiteY0" fmla="*/ 7 h 18091"/>
              <a:gd name="connsiteX1" fmla="*/ 9024 w 9456"/>
              <a:gd name="connsiteY1" fmla="*/ 0 h 18091"/>
              <a:gd name="connsiteX2" fmla="*/ 9433 w 9456"/>
              <a:gd name="connsiteY2" fmla="*/ 433 h 18091"/>
              <a:gd name="connsiteX3" fmla="*/ 9456 w 9456"/>
              <a:gd name="connsiteY3" fmla="*/ 18091 h 18091"/>
              <a:gd name="connsiteX4" fmla="*/ 0 w 9456"/>
              <a:gd name="connsiteY4" fmla="*/ 18091 h 18091"/>
              <a:gd name="connsiteX5" fmla="*/ 0 w 9456"/>
              <a:gd name="connsiteY5" fmla="*/ 7 h 18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456" h="18091">
                <a:moveTo>
                  <a:pt x="0" y="7"/>
                </a:moveTo>
                <a:lnTo>
                  <a:pt x="9024" y="0"/>
                </a:lnTo>
                <a:lnTo>
                  <a:pt x="9433" y="433"/>
                </a:lnTo>
                <a:lnTo>
                  <a:pt x="9456" y="18091"/>
                </a:lnTo>
                <a:lnTo>
                  <a:pt x="0" y="18091"/>
                </a:lnTo>
                <a:lnTo>
                  <a:pt x="0" y="7"/>
                </a:lnTo>
                <a:close/>
              </a:path>
            </a:pathLst>
          </a:custGeom>
          <a:solidFill>
            <a:schemeClr val="accent1">
              <a:lumMod val="75000"/>
              <a:alpha val="1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  <a:defRPr/>
            </a:pPr>
            <a:endParaRPr lang="en-US" altLang="zh-CN" sz="4800" b="1" dirty="0">
              <a:solidFill>
                <a:srgbClr val="FFFFFF"/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51815" y="360045"/>
            <a:ext cx="5760085" cy="11226165"/>
          </a:xfrm>
          <a:custGeom>
            <a:avLst/>
            <a:gdLst>
              <a:gd name="connsiteX0" fmla="*/ 0 w 9239"/>
              <a:gd name="connsiteY0" fmla="*/ 0 h 14825"/>
              <a:gd name="connsiteX1" fmla="*/ 9239 w 9239"/>
              <a:gd name="connsiteY1" fmla="*/ 0 h 14825"/>
              <a:gd name="connsiteX2" fmla="*/ 9239 w 9239"/>
              <a:gd name="connsiteY2" fmla="*/ 14825 h 14825"/>
              <a:gd name="connsiteX3" fmla="*/ 0 w 9239"/>
              <a:gd name="connsiteY3" fmla="*/ 14825 h 14825"/>
              <a:gd name="connsiteX4" fmla="*/ 0 w 9239"/>
              <a:gd name="connsiteY4" fmla="*/ 0 h 1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39" h="14825">
                <a:moveTo>
                  <a:pt x="0" y="0"/>
                </a:moveTo>
                <a:lnTo>
                  <a:pt x="9239" y="0"/>
                </a:lnTo>
                <a:lnTo>
                  <a:pt x="9239" y="14825"/>
                </a:lnTo>
                <a:lnTo>
                  <a:pt x="0" y="1482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8575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105号-简雅黑" panose="00000500000000000000" pitchFamily="2" charset="-122"/>
            </a:endParaRPr>
          </a:p>
        </p:txBody>
      </p:sp>
      <p:sp>
        <p:nvSpPr>
          <p:cNvPr id="5" name="任意多边形 4"/>
          <p:cNvSpPr/>
          <p:nvPr>
            <p:custDataLst>
              <p:tags r:id="rId3"/>
            </p:custDataLst>
          </p:nvPr>
        </p:nvSpPr>
        <p:spPr>
          <a:xfrm flipV="1">
            <a:off x="857250" y="-15240"/>
            <a:ext cx="5108575" cy="1170305"/>
          </a:xfrm>
          <a:custGeom>
            <a:avLst/>
            <a:gdLst>
              <a:gd name="connsiteX0" fmla="*/ 283 w 8045"/>
              <a:gd name="connsiteY0" fmla="*/ 364 h 2063"/>
              <a:gd name="connsiteX1" fmla="*/ 3538 w 8045"/>
              <a:gd name="connsiteY1" fmla="*/ 385 h 2063"/>
              <a:gd name="connsiteX2" fmla="*/ 4020 w 8045"/>
              <a:gd name="connsiteY2" fmla="*/ 0 h 2063"/>
              <a:gd name="connsiteX3" fmla="*/ 4501 w 8045"/>
              <a:gd name="connsiteY3" fmla="*/ 385 h 2063"/>
              <a:gd name="connsiteX4" fmla="*/ 7762 w 8045"/>
              <a:gd name="connsiteY4" fmla="*/ 364 h 2063"/>
              <a:gd name="connsiteX5" fmla="*/ 8045 w 8045"/>
              <a:gd name="connsiteY5" fmla="*/ 647 h 2063"/>
              <a:gd name="connsiteX6" fmla="*/ 8045 w 8045"/>
              <a:gd name="connsiteY6" fmla="*/ 2063 h 2063"/>
              <a:gd name="connsiteX7" fmla="*/ 0 w 8045"/>
              <a:gd name="connsiteY7" fmla="*/ 2063 h 2063"/>
              <a:gd name="connsiteX8" fmla="*/ 0 w 8045"/>
              <a:gd name="connsiteY8" fmla="*/ 647 h 2063"/>
              <a:gd name="connsiteX9" fmla="*/ 283 w 8045"/>
              <a:gd name="connsiteY9" fmla="*/ 364 h 2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45" h="2063">
                <a:moveTo>
                  <a:pt x="283" y="364"/>
                </a:moveTo>
                <a:lnTo>
                  <a:pt x="3538" y="385"/>
                </a:lnTo>
                <a:lnTo>
                  <a:pt x="4020" y="0"/>
                </a:lnTo>
                <a:lnTo>
                  <a:pt x="4501" y="385"/>
                </a:lnTo>
                <a:lnTo>
                  <a:pt x="7762" y="364"/>
                </a:lnTo>
                <a:cubicBezTo>
                  <a:pt x="7918" y="364"/>
                  <a:pt x="8045" y="491"/>
                  <a:pt x="8045" y="647"/>
                </a:cubicBezTo>
                <a:lnTo>
                  <a:pt x="8045" y="2063"/>
                </a:lnTo>
                <a:lnTo>
                  <a:pt x="0" y="2063"/>
                </a:lnTo>
                <a:lnTo>
                  <a:pt x="0" y="647"/>
                </a:lnTo>
                <a:cubicBezTo>
                  <a:pt x="0" y="491"/>
                  <a:pt x="127" y="364"/>
                  <a:pt x="283" y="364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Title 13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1110615" y="172085"/>
            <a:ext cx="1811020" cy="646430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2-11</a:t>
            </a:r>
            <a:endParaRPr lang="en-US" altLang="zh-CN" sz="36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sp>
        <p:nvSpPr>
          <p:cNvPr id="11" name="文本框 10"/>
          <p:cNvSpPr txBox="1"/>
          <p:nvPr>
            <p:custDataLst>
              <p:tags r:id="rId5"/>
            </p:custDataLst>
          </p:nvPr>
        </p:nvSpPr>
        <p:spPr>
          <a:xfrm>
            <a:off x="848995" y="1241425"/>
            <a:ext cx="5158740" cy="9537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提交信息以后，家长可以</a:t>
            </a:r>
            <a:r>
              <a:rPr lang="zh-CN" altLang="en-US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查看</a:t>
            </a:r>
            <a:r>
              <a:rPr 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审核进度</a:t>
            </a:r>
            <a:r>
              <a:rPr lang="zh-CN" altLang="en-US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sz="1400" dirty="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cxnSp>
        <p:nvCxnSpPr>
          <p:cNvPr id="3" name="直接连接符 2"/>
          <p:cNvCxnSpPr/>
          <p:nvPr>
            <p:custDataLst>
              <p:tags r:id="rId6"/>
            </p:custDataLst>
          </p:nvPr>
        </p:nvCxnSpPr>
        <p:spPr>
          <a:xfrm>
            <a:off x="2463800" y="223520"/>
            <a:ext cx="1905" cy="483870"/>
          </a:xfrm>
          <a:prstGeom prst="line">
            <a:avLst/>
          </a:prstGeom>
          <a:ln w="12700">
            <a:solidFill>
              <a:schemeClr val="bg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3"/>
          <p:cNvSpPr>
            <a:spLocks noGrp="1"/>
          </p:cNvSpPr>
          <p:nvPr>
            <p:custDataLst>
              <p:tags r:id="rId7"/>
            </p:custDataLst>
          </p:nvPr>
        </p:nvSpPr>
        <p:spPr>
          <a:xfrm>
            <a:off x="2731135" y="217805"/>
            <a:ext cx="2356485" cy="494030"/>
          </a:xfrm>
          <a:prstGeom prst="rect">
            <a:avLst/>
          </a:prstGeom>
        </p:spPr>
        <p:txBody>
          <a:bodyPr vert="horz" lIns="90000" tIns="46800" rIns="90000" bIns="46800" rtlCol="0" anchor="b" anchorCtr="0">
            <a:noAutofit/>
          </a:bodyPr>
          <a:lstStyle>
            <a:lvl1pPr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45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4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进度查询</a:t>
            </a:r>
            <a:endParaRPr lang="zh-CN" altLang="en-US" sz="24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sp>
        <p:nvSpPr>
          <p:cNvPr id="8" name="圆角右箭头 7"/>
          <p:cNvSpPr/>
          <p:nvPr>
            <p:custDataLst>
              <p:tags r:id="rId8"/>
            </p:custDataLst>
          </p:nvPr>
        </p:nvSpPr>
        <p:spPr>
          <a:xfrm flipV="1">
            <a:off x="1407160" y="10617835"/>
            <a:ext cx="520700" cy="56515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4055" y="1695450"/>
            <a:ext cx="3838575" cy="8382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54885" y="6661785"/>
            <a:ext cx="3752850" cy="4924425"/>
          </a:xfrm>
          <a:prstGeom prst="rect">
            <a:avLst/>
          </a:prstGeom>
        </p:spPr>
      </p:pic>
    </p:spTree>
    <p:custDataLst>
      <p:tags r:id="rId11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635" y="-15240"/>
            <a:ext cx="6880860" cy="122072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椭圆 1"/>
          <p:cNvSpPr/>
          <p:nvPr>
            <p:custDataLst>
              <p:tags r:id="rId1"/>
            </p:custDataLst>
          </p:nvPr>
        </p:nvSpPr>
        <p:spPr>
          <a:xfrm>
            <a:off x="-848995" y="9943465"/>
            <a:ext cx="8540750" cy="4675505"/>
          </a:xfrm>
          <a:prstGeom prst="ellipse">
            <a:avLst/>
          </a:prstGeom>
          <a:solidFill>
            <a:schemeClr val="accent1">
              <a:lumMod val="75000"/>
              <a:alpha val="5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  <a:defRPr/>
            </a:pPr>
            <a:endParaRPr lang="en-US" altLang="zh-CN" sz="4800" b="1" dirty="0">
              <a:solidFill>
                <a:srgbClr val="FFFFFF"/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13" name="矩形 12"/>
          <p:cNvSpPr/>
          <p:nvPr>
            <p:custDataLst>
              <p:tags r:id="rId2"/>
            </p:custDataLst>
          </p:nvPr>
        </p:nvSpPr>
        <p:spPr>
          <a:xfrm>
            <a:off x="635" y="324803"/>
            <a:ext cx="5145405" cy="1122045"/>
          </a:xfrm>
          <a:prstGeom prst="rect">
            <a:avLst/>
          </a:prstGeom>
          <a:solidFill>
            <a:schemeClr val="accent1">
              <a:lumMod val="75000"/>
              <a:alpha val="1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  <a:defRPr/>
            </a:pPr>
            <a:endParaRPr lang="en-US" altLang="zh-CN" sz="4800" b="1" dirty="0">
              <a:solidFill>
                <a:srgbClr val="FFFFFF"/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14" name="Title 13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144780" y="611823"/>
            <a:ext cx="2698115" cy="548005"/>
          </a:xfrm>
        </p:spPr>
        <p:txBody>
          <a:bodyPr>
            <a:noAutofit/>
          </a:bodyPr>
          <a:lstStyle/>
          <a:p>
            <a:pPr algn="ctr"/>
            <a:r>
              <a:rPr lang="zh-CN" altLang="en-US" sz="2800" dirty="0">
                <a:solidFill>
                  <a:schemeClr val="accent1">
                    <a:lumMod val="75000"/>
                  </a:schemeClr>
                </a:solidFill>
                <a:latin typeface="+mj-ea"/>
                <a:sym typeface="思源黑体旧字形 ExtraLight" panose="020B0200000000000000" pitchFamily="34" charset="-128"/>
              </a:rPr>
              <a:t>温馨提示：</a:t>
            </a:r>
            <a:endParaRPr lang="zh-CN" altLang="en-US" sz="2800" dirty="0">
              <a:solidFill>
                <a:schemeClr val="accent1">
                  <a:lumMod val="75000"/>
                </a:schemeClr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sp>
        <p:nvSpPr>
          <p:cNvPr id="16" name="MH_Other_1"/>
          <p:cNvSpPr/>
          <p:nvPr>
            <p:custDataLst>
              <p:tags r:id="rId4"/>
            </p:custDataLst>
          </p:nvPr>
        </p:nvSpPr>
        <p:spPr>
          <a:xfrm flipH="1">
            <a:off x="3931285" y="244475"/>
            <a:ext cx="2933700" cy="1282700"/>
          </a:xfrm>
          <a:custGeom>
            <a:avLst/>
            <a:gdLst>
              <a:gd name="connsiteX0" fmla="*/ 0 w 872351"/>
              <a:gd name="connsiteY0" fmla="*/ 0 h 721783"/>
              <a:gd name="connsiteX1" fmla="*/ 697880 w 872351"/>
              <a:gd name="connsiteY1" fmla="*/ 0 h 721783"/>
              <a:gd name="connsiteX2" fmla="*/ 872351 w 872351"/>
              <a:gd name="connsiteY2" fmla="*/ 360892 h 721783"/>
              <a:gd name="connsiteX3" fmla="*/ 697880 w 872351"/>
              <a:gd name="connsiteY3" fmla="*/ 721783 h 721783"/>
              <a:gd name="connsiteX4" fmla="*/ 0 w 872351"/>
              <a:gd name="connsiteY4" fmla="*/ 721783 h 721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2351" h="721783">
                <a:moveTo>
                  <a:pt x="0" y="0"/>
                </a:moveTo>
                <a:lnTo>
                  <a:pt x="697880" y="0"/>
                </a:lnTo>
                <a:lnTo>
                  <a:pt x="872351" y="360892"/>
                </a:lnTo>
                <a:lnTo>
                  <a:pt x="697880" y="721783"/>
                </a:lnTo>
                <a:lnTo>
                  <a:pt x="0" y="721783"/>
                </a:lnTo>
                <a:close/>
              </a:path>
            </a:pathLst>
          </a:custGeom>
          <a:solidFill>
            <a:schemeClr val="bg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US" altLang="zh-CN" sz="4800" b="1" dirty="0">
                <a:solidFill>
                  <a:srgbClr val="FFFFFF"/>
                </a:solidFill>
                <a:latin typeface="+mj-ea"/>
                <a:ea typeface="+mj-ea"/>
                <a:sym typeface="Arial" panose="020B0604020202020204" pitchFamily="34" charset="0"/>
              </a:rPr>
              <a:t>01</a:t>
            </a:r>
            <a:endParaRPr lang="en-US" altLang="zh-CN" sz="4800" b="1" dirty="0">
              <a:solidFill>
                <a:srgbClr val="FFFFFF"/>
              </a:solidFill>
              <a:latin typeface="+mj-ea"/>
              <a:ea typeface="+mj-ea"/>
              <a:sym typeface="Arial" panose="020B0604020202020204" pitchFamily="34" charset="0"/>
            </a:endParaRPr>
          </a:p>
        </p:txBody>
      </p:sp>
      <p:sp>
        <p:nvSpPr>
          <p:cNvPr id="19" name="任意多边形 18"/>
          <p:cNvSpPr/>
          <p:nvPr/>
        </p:nvSpPr>
        <p:spPr>
          <a:xfrm flipV="1">
            <a:off x="375285" y="2637155"/>
            <a:ext cx="6078220" cy="5148580"/>
          </a:xfrm>
          <a:custGeom>
            <a:avLst/>
            <a:gdLst>
              <a:gd name="connsiteX0" fmla="*/ 0 w 8869"/>
              <a:gd name="connsiteY0" fmla="*/ 1105 h 7458"/>
              <a:gd name="connsiteX1" fmla="*/ 1105 w 8869"/>
              <a:gd name="connsiteY1" fmla="*/ 0 h 7458"/>
              <a:gd name="connsiteX2" fmla="*/ 1478 w 8869"/>
              <a:gd name="connsiteY2" fmla="*/ 0 h 7458"/>
              <a:gd name="connsiteX3" fmla="*/ 1478 w 8869"/>
              <a:gd name="connsiteY3" fmla="*/ 0 h 7458"/>
              <a:gd name="connsiteX4" fmla="*/ 3695 w 8869"/>
              <a:gd name="connsiteY4" fmla="*/ 0 h 7458"/>
              <a:gd name="connsiteX5" fmla="*/ 7764 w 8869"/>
              <a:gd name="connsiteY5" fmla="*/ 0 h 7458"/>
              <a:gd name="connsiteX6" fmla="*/ 8869 w 8869"/>
              <a:gd name="connsiteY6" fmla="*/ 1105 h 7458"/>
              <a:gd name="connsiteX7" fmla="*/ 8869 w 8869"/>
              <a:gd name="connsiteY7" fmla="*/ 3867 h 7458"/>
              <a:gd name="connsiteX8" fmla="*/ 8869 w 8869"/>
              <a:gd name="connsiteY8" fmla="*/ 3867 h 7458"/>
              <a:gd name="connsiteX9" fmla="*/ 8869 w 8869"/>
              <a:gd name="connsiteY9" fmla="*/ 5524 h 7458"/>
              <a:gd name="connsiteX10" fmla="*/ 8869 w 8869"/>
              <a:gd name="connsiteY10" fmla="*/ 5524 h 7458"/>
              <a:gd name="connsiteX11" fmla="*/ 7764 w 8869"/>
              <a:gd name="connsiteY11" fmla="*/ 6629 h 7458"/>
              <a:gd name="connsiteX12" fmla="*/ 2594 w 8869"/>
              <a:gd name="connsiteY12" fmla="*/ 6643 h 7458"/>
              <a:gd name="connsiteX13" fmla="*/ 2587 w 8869"/>
              <a:gd name="connsiteY13" fmla="*/ 7458 h 7458"/>
              <a:gd name="connsiteX14" fmla="*/ 1478 w 8869"/>
              <a:gd name="connsiteY14" fmla="*/ 6629 h 7458"/>
              <a:gd name="connsiteX15" fmla="*/ 1105 w 8869"/>
              <a:gd name="connsiteY15" fmla="*/ 6629 h 7458"/>
              <a:gd name="connsiteX16" fmla="*/ 0 w 8869"/>
              <a:gd name="connsiteY16" fmla="*/ 5524 h 7458"/>
              <a:gd name="connsiteX17" fmla="*/ 0 w 8869"/>
              <a:gd name="connsiteY17" fmla="*/ 5524 h 7458"/>
              <a:gd name="connsiteX18" fmla="*/ 0 w 8869"/>
              <a:gd name="connsiteY18" fmla="*/ 3867 h 7458"/>
              <a:gd name="connsiteX19" fmla="*/ 0 w 8869"/>
              <a:gd name="connsiteY19" fmla="*/ 3867 h 7458"/>
              <a:gd name="connsiteX20" fmla="*/ 0 w 8869"/>
              <a:gd name="connsiteY20" fmla="*/ 1105 h 7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8869" h="7458">
                <a:moveTo>
                  <a:pt x="0" y="1105"/>
                </a:moveTo>
                <a:cubicBezTo>
                  <a:pt x="0" y="495"/>
                  <a:pt x="495" y="0"/>
                  <a:pt x="1105" y="0"/>
                </a:cubicBezTo>
                <a:lnTo>
                  <a:pt x="1478" y="0"/>
                </a:lnTo>
                <a:lnTo>
                  <a:pt x="1478" y="0"/>
                </a:lnTo>
                <a:lnTo>
                  <a:pt x="3695" y="0"/>
                </a:lnTo>
                <a:lnTo>
                  <a:pt x="7764" y="0"/>
                </a:lnTo>
                <a:cubicBezTo>
                  <a:pt x="8374" y="0"/>
                  <a:pt x="8869" y="495"/>
                  <a:pt x="8869" y="1105"/>
                </a:cubicBezTo>
                <a:lnTo>
                  <a:pt x="8869" y="3867"/>
                </a:lnTo>
                <a:lnTo>
                  <a:pt x="8869" y="3867"/>
                </a:lnTo>
                <a:lnTo>
                  <a:pt x="8869" y="5524"/>
                </a:lnTo>
                <a:lnTo>
                  <a:pt x="8869" y="5524"/>
                </a:lnTo>
                <a:cubicBezTo>
                  <a:pt x="8869" y="6134"/>
                  <a:pt x="8374" y="6629"/>
                  <a:pt x="7764" y="6629"/>
                </a:cubicBezTo>
                <a:lnTo>
                  <a:pt x="2594" y="6643"/>
                </a:lnTo>
                <a:lnTo>
                  <a:pt x="2587" y="7458"/>
                </a:lnTo>
                <a:lnTo>
                  <a:pt x="1478" y="6629"/>
                </a:lnTo>
                <a:lnTo>
                  <a:pt x="1105" y="6629"/>
                </a:lnTo>
                <a:cubicBezTo>
                  <a:pt x="495" y="6629"/>
                  <a:pt x="0" y="6134"/>
                  <a:pt x="0" y="5524"/>
                </a:cubicBezTo>
                <a:lnTo>
                  <a:pt x="0" y="5524"/>
                </a:lnTo>
                <a:lnTo>
                  <a:pt x="0" y="3867"/>
                </a:lnTo>
                <a:lnTo>
                  <a:pt x="0" y="3867"/>
                </a:lnTo>
                <a:lnTo>
                  <a:pt x="0" y="1105"/>
                </a:lnTo>
                <a:close/>
              </a:path>
            </a:pathLst>
          </a:custGeom>
          <a:solidFill>
            <a:schemeClr val="accent1">
              <a:lumMod val="75000"/>
              <a:alpha val="1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  <a:defRPr/>
            </a:pPr>
            <a:endParaRPr lang="en-US" altLang="zh-CN" sz="4800" b="1" dirty="0">
              <a:solidFill>
                <a:srgbClr val="FFFFFF"/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20" name="任意多边形 19"/>
          <p:cNvSpPr/>
          <p:nvPr>
            <p:custDataLst>
              <p:tags r:id="rId5"/>
            </p:custDataLst>
          </p:nvPr>
        </p:nvSpPr>
        <p:spPr>
          <a:xfrm flipV="1">
            <a:off x="545465" y="2836545"/>
            <a:ext cx="5746750" cy="4699635"/>
          </a:xfrm>
          <a:custGeom>
            <a:avLst/>
            <a:gdLst>
              <a:gd name="connsiteX0" fmla="*/ 0 w 8869"/>
              <a:gd name="connsiteY0" fmla="*/ 1105 h 7458"/>
              <a:gd name="connsiteX1" fmla="*/ 1105 w 8869"/>
              <a:gd name="connsiteY1" fmla="*/ 0 h 7458"/>
              <a:gd name="connsiteX2" fmla="*/ 1478 w 8869"/>
              <a:gd name="connsiteY2" fmla="*/ 0 h 7458"/>
              <a:gd name="connsiteX3" fmla="*/ 1478 w 8869"/>
              <a:gd name="connsiteY3" fmla="*/ 0 h 7458"/>
              <a:gd name="connsiteX4" fmla="*/ 3695 w 8869"/>
              <a:gd name="connsiteY4" fmla="*/ 0 h 7458"/>
              <a:gd name="connsiteX5" fmla="*/ 7764 w 8869"/>
              <a:gd name="connsiteY5" fmla="*/ 0 h 7458"/>
              <a:gd name="connsiteX6" fmla="*/ 8869 w 8869"/>
              <a:gd name="connsiteY6" fmla="*/ 1105 h 7458"/>
              <a:gd name="connsiteX7" fmla="*/ 8869 w 8869"/>
              <a:gd name="connsiteY7" fmla="*/ 3867 h 7458"/>
              <a:gd name="connsiteX8" fmla="*/ 8869 w 8869"/>
              <a:gd name="connsiteY8" fmla="*/ 3867 h 7458"/>
              <a:gd name="connsiteX9" fmla="*/ 8869 w 8869"/>
              <a:gd name="connsiteY9" fmla="*/ 5524 h 7458"/>
              <a:gd name="connsiteX10" fmla="*/ 8869 w 8869"/>
              <a:gd name="connsiteY10" fmla="*/ 5524 h 7458"/>
              <a:gd name="connsiteX11" fmla="*/ 7764 w 8869"/>
              <a:gd name="connsiteY11" fmla="*/ 6629 h 7458"/>
              <a:gd name="connsiteX12" fmla="*/ 2594 w 8869"/>
              <a:gd name="connsiteY12" fmla="*/ 6643 h 7458"/>
              <a:gd name="connsiteX13" fmla="*/ 2587 w 8869"/>
              <a:gd name="connsiteY13" fmla="*/ 7458 h 7458"/>
              <a:gd name="connsiteX14" fmla="*/ 1478 w 8869"/>
              <a:gd name="connsiteY14" fmla="*/ 6629 h 7458"/>
              <a:gd name="connsiteX15" fmla="*/ 1105 w 8869"/>
              <a:gd name="connsiteY15" fmla="*/ 6629 h 7458"/>
              <a:gd name="connsiteX16" fmla="*/ 0 w 8869"/>
              <a:gd name="connsiteY16" fmla="*/ 5524 h 7458"/>
              <a:gd name="connsiteX17" fmla="*/ 0 w 8869"/>
              <a:gd name="connsiteY17" fmla="*/ 5524 h 7458"/>
              <a:gd name="connsiteX18" fmla="*/ 0 w 8869"/>
              <a:gd name="connsiteY18" fmla="*/ 3867 h 7458"/>
              <a:gd name="connsiteX19" fmla="*/ 0 w 8869"/>
              <a:gd name="connsiteY19" fmla="*/ 3867 h 7458"/>
              <a:gd name="connsiteX20" fmla="*/ 0 w 8869"/>
              <a:gd name="connsiteY20" fmla="*/ 1105 h 7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8869" h="7458">
                <a:moveTo>
                  <a:pt x="0" y="1105"/>
                </a:moveTo>
                <a:cubicBezTo>
                  <a:pt x="0" y="495"/>
                  <a:pt x="495" y="0"/>
                  <a:pt x="1105" y="0"/>
                </a:cubicBezTo>
                <a:lnTo>
                  <a:pt x="1478" y="0"/>
                </a:lnTo>
                <a:lnTo>
                  <a:pt x="1478" y="0"/>
                </a:lnTo>
                <a:lnTo>
                  <a:pt x="3695" y="0"/>
                </a:lnTo>
                <a:lnTo>
                  <a:pt x="7764" y="0"/>
                </a:lnTo>
                <a:cubicBezTo>
                  <a:pt x="8374" y="0"/>
                  <a:pt x="8869" y="495"/>
                  <a:pt x="8869" y="1105"/>
                </a:cubicBezTo>
                <a:lnTo>
                  <a:pt x="8869" y="3867"/>
                </a:lnTo>
                <a:lnTo>
                  <a:pt x="8869" y="3867"/>
                </a:lnTo>
                <a:lnTo>
                  <a:pt x="8869" y="5524"/>
                </a:lnTo>
                <a:lnTo>
                  <a:pt x="8869" y="5524"/>
                </a:lnTo>
                <a:cubicBezTo>
                  <a:pt x="8869" y="6134"/>
                  <a:pt x="8374" y="6629"/>
                  <a:pt x="7764" y="6629"/>
                </a:cubicBezTo>
                <a:lnTo>
                  <a:pt x="2594" y="6643"/>
                </a:lnTo>
                <a:lnTo>
                  <a:pt x="2587" y="7458"/>
                </a:lnTo>
                <a:lnTo>
                  <a:pt x="1478" y="6629"/>
                </a:lnTo>
                <a:lnTo>
                  <a:pt x="1105" y="6629"/>
                </a:lnTo>
                <a:cubicBezTo>
                  <a:pt x="495" y="6629"/>
                  <a:pt x="0" y="6134"/>
                  <a:pt x="0" y="5524"/>
                </a:cubicBezTo>
                <a:lnTo>
                  <a:pt x="0" y="5524"/>
                </a:lnTo>
                <a:lnTo>
                  <a:pt x="0" y="3867"/>
                </a:lnTo>
                <a:lnTo>
                  <a:pt x="0" y="3867"/>
                </a:lnTo>
                <a:lnTo>
                  <a:pt x="0" y="1105"/>
                </a:lnTo>
                <a:close/>
              </a:path>
            </a:pathLst>
          </a:custGeom>
          <a:solidFill>
            <a:schemeClr val="bg1"/>
          </a:solidFill>
          <a:ln w="15875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baseline="-25000" dirty="0">
              <a:latin typeface="字魂105号-简雅黑" panose="00000500000000000000" pitchFamily="2" charset="-122"/>
              <a:sym typeface="+mn-ea"/>
            </a:endParaRPr>
          </a:p>
        </p:txBody>
      </p:sp>
      <p:sp>
        <p:nvSpPr>
          <p:cNvPr id="21" name="文本框 20"/>
          <p:cNvSpPr txBox="1"/>
          <p:nvPr>
            <p:custDataLst>
              <p:tags r:id="rId6"/>
            </p:custDataLst>
          </p:nvPr>
        </p:nvSpPr>
        <p:spPr>
          <a:xfrm>
            <a:off x="685800" y="3935730"/>
            <a:ext cx="5253355" cy="30822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200000"/>
              </a:lnSpc>
            </a:pPr>
            <a:r>
              <a:rPr lang="zh-CN" altLang="en-US" sz="28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报名过程中遇到问题，可通过平台首页</a:t>
            </a:r>
            <a:r>
              <a:rPr lang="en-US" altLang="zh-CN" sz="28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</a:t>
            </a:r>
            <a:r>
              <a:rPr lang="zh-CN" altLang="en-US" sz="28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操作说明</a:t>
            </a:r>
            <a:r>
              <a:rPr lang="en-US" altLang="zh-CN" sz="28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】</a:t>
            </a:r>
            <a:r>
              <a:rPr lang="zh-CN" altLang="en-US" sz="28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中常见问题解答自行排查</a:t>
            </a:r>
            <a:r>
              <a:rPr sz="28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en-US" sz="2800" dirty="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椭圆 3"/>
          <p:cNvSpPr/>
          <p:nvPr>
            <p:custDataLst>
              <p:tags r:id="rId7"/>
            </p:custDataLst>
          </p:nvPr>
        </p:nvSpPr>
        <p:spPr>
          <a:xfrm>
            <a:off x="2519680" y="11346180"/>
            <a:ext cx="1955800" cy="259715"/>
          </a:xfrm>
          <a:prstGeom prst="ellipse">
            <a:avLst/>
          </a:prstGeom>
          <a:solidFill>
            <a:schemeClr val="accent1">
              <a:lumMod val="75000"/>
              <a:alpha val="1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  <a:defRPr/>
            </a:pPr>
            <a:endParaRPr lang="en-US" altLang="zh-CN" sz="4800" b="1" dirty="0">
              <a:solidFill>
                <a:srgbClr val="FFFFFF"/>
              </a:solidFill>
              <a:latin typeface="+mj-ea"/>
              <a:ea typeface="+mj-ea"/>
              <a:sym typeface="+mn-ea"/>
            </a:endParaRPr>
          </a:p>
        </p:txBody>
      </p:sp>
      <p:pic>
        <p:nvPicPr>
          <p:cNvPr id="5" name="图片 4" descr="nanh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2789555" y="8792845"/>
            <a:ext cx="1416050" cy="2699385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635" y="-15240"/>
            <a:ext cx="6880860" cy="122072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>
            <p:custDataLst>
              <p:tags r:id="rId1"/>
            </p:custDataLst>
          </p:nvPr>
        </p:nvSpPr>
        <p:spPr>
          <a:xfrm>
            <a:off x="536575" y="350520"/>
            <a:ext cx="6004560" cy="11487785"/>
          </a:xfrm>
          <a:custGeom>
            <a:avLst/>
            <a:gdLst>
              <a:gd name="connsiteX0" fmla="*/ 0 w 9456"/>
              <a:gd name="connsiteY0" fmla="*/ 7 h 18091"/>
              <a:gd name="connsiteX1" fmla="*/ 9024 w 9456"/>
              <a:gd name="connsiteY1" fmla="*/ 0 h 18091"/>
              <a:gd name="connsiteX2" fmla="*/ 9433 w 9456"/>
              <a:gd name="connsiteY2" fmla="*/ 433 h 18091"/>
              <a:gd name="connsiteX3" fmla="*/ 9456 w 9456"/>
              <a:gd name="connsiteY3" fmla="*/ 18091 h 18091"/>
              <a:gd name="connsiteX4" fmla="*/ 0 w 9456"/>
              <a:gd name="connsiteY4" fmla="*/ 18091 h 18091"/>
              <a:gd name="connsiteX5" fmla="*/ 0 w 9456"/>
              <a:gd name="connsiteY5" fmla="*/ 7 h 18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456" h="18091">
                <a:moveTo>
                  <a:pt x="0" y="7"/>
                </a:moveTo>
                <a:lnTo>
                  <a:pt x="9024" y="0"/>
                </a:lnTo>
                <a:lnTo>
                  <a:pt x="9433" y="433"/>
                </a:lnTo>
                <a:lnTo>
                  <a:pt x="9456" y="18091"/>
                </a:lnTo>
                <a:lnTo>
                  <a:pt x="0" y="18091"/>
                </a:lnTo>
                <a:lnTo>
                  <a:pt x="0" y="7"/>
                </a:lnTo>
                <a:close/>
              </a:path>
            </a:pathLst>
          </a:custGeom>
          <a:solidFill>
            <a:schemeClr val="accent1">
              <a:lumMod val="75000"/>
              <a:alpha val="1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  <a:defRPr/>
            </a:pPr>
            <a:endParaRPr lang="en-US" altLang="zh-CN" sz="4800" b="1" dirty="0">
              <a:solidFill>
                <a:srgbClr val="FFFFFF"/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15" name="任意多边形 14"/>
          <p:cNvSpPr/>
          <p:nvPr>
            <p:custDataLst>
              <p:tags r:id="rId2"/>
            </p:custDataLst>
          </p:nvPr>
        </p:nvSpPr>
        <p:spPr>
          <a:xfrm>
            <a:off x="551815" y="360045"/>
            <a:ext cx="5760085" cy="11226165"/>
          </a:xfrm>
          <a:custGeom>
            <a:avLst/>
            <a:gdLst>
              <a:gd name="connsiteX0" fmla="*/ 0 w 9239"/>
              <a:gd name="connsiteY0" fmla="*/ 0 h 14825"/>
              <a:gd name="connsiteX1" fmla="*/ 9239 w 9239"/>
              <a:gd name="connsiteY1" fmla="*/ 0 h 14825"/>
              <a:gd name="connsiteX2" fmla="*/ 9239 w 9239"/>
              <a:gd name="connsiteY2" fmla="*/ 14825 h 14825"/>
              <a:gd name="connsiteX3" fmla="*/ 0 w 9239"/>
              <a:gd name="connsiteY3" fmla="*/ 14825 h 14825"/>
              <a:gd name="connsiteX4" fmla="*/ 0 w 9239"/>
              <a:gd name="connsiteY4" fmla="*/ 0 h 1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39" h="14825">
                <a:moveTo>
                  <a:pt x="0" y="0"/>
                </a:moveTo>
                <a:lnTo>
                  <a:pt x="9239" y="0"/>
                </a:lnTo>
                <a:lnTo>
                  <a:pt x="9239" y="14825"/>
                </a:lnTo>
                <a:lnTo>
                  <a:pt x="0" y="1482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8575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105号-简雅黑" panose="00000500000000000000" pitchFamily="2" charset="-122"/>
            </a:endParaRPr>
          </a:p>
        </p:txBody>
      </p:sp>
      <p:sp>
        <p:nvSpPr>
          <p:cNvPr id="3" name="任意多边形 2"/>
          <p:cNvSpPr/>
          <p:nvPr/>
        </p:nvSpPr>
        <p:spPr>
          <a:xfrm flipV="1">
            <a:off x="857250" y="-15240"/>
            <a:ext cx="5108575" cy="1170305"/>
          </a:xfrm>
          <a:custGeom>
            <a:avLst/>
            <a:gdLst>
              <a:gd name="connsiteX0" fmla="*/ 283 w 8045"/>
              <a:gd name="connsiteY0" fmla="*/ 364 h 2063"/>
              <a:gd name="connsiteX1" fmla="*/ 3538 w 8045"/>
              <a:gd name="connsiteY1" fmla="*/ 385 h 2063"/>
              <a:gd name="connsiteX2" fmla="*/ 4020 w 8045"/>
              <a:gd name="connsiteY2" fmla="*/ 0 h 2063"/>
              <a:gd name="connsiteX3" fmla="*/ 4501 w 8045"/>
              <a:gd name="connsiteY3" fmla="*/ 385 h 2063"/>
              <a:gd name="connsiteX4" fmla="*/ 7762 w 8045"/>
              <a:gd name="connsiteY4" fmla="*/ 364 h 2063"/>
              <a:gd name="connsiteX5" fmla="*/ 8045 w 8045"/>
              <a:gd name="connsiteY5" fmla="*/ 647 h 2063"/>
              <a:gd name="connsiteX6" fmla="*/ 8045 w 8045"/>
              <a:gd name="connsiteY6" fmla="*/ 2063 h 2063"/>
              <a:gd name="connsiteX7" fmla="*/ 0 w 8045"/>
              <a:gd name="connsiteY7" fmla="*/ 2063 h 2063"/>
              <a:gd name="connsiteX8" fmla="*/ 0 w 8045"/>
              <a:gd name="connsiteY8" fmla="*/ 647 h 2063"/>
              <a:gd name="connsiteX9" fmla="*/ 283 w 8045"/>
              <a:gd name="connsiteY9" fmla="*/ 364 h 2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45" h="2063">
                <a:moveTo>
                  <a:pt x="283" y="364"/>
                </a:moveTo>
                <a:lnTo>
                  <a:pt x="3538" y="385"/>
                </a:lnTo>
                <a:lnTo>
                  <a:pt x="4020" y="0"/>
                </a:lnTo>
                <a:lnTo>
                  <a:pt x="4501" y="385"/>
                </a:lnTo>
                <a:lnTo>
                  <a:pt x="7762" y="364"/>
                </a:lnTo>
                <a:cubicBezTo>
                  <a:pt x="7918" y="364"/>
                  <a:pt x="8045" y="491"/>
                  <a:pt x="8045" y="647"/>
                </a:cubicBezTo>
                <a:lnTo>
                  <a:pt x="8045" y="2063"/>
                </a:lnTo>
                <a:lnTo>
                  <a:pt x="0" y="2063"/>
                </a:lnTo>
                <a:lnTo>
                  <a:pt x="0" y="647"/>
                </a:lnTo>
                <a:cubicBezTo>
                  <a:pt x="0" y="491"/>
                  <a:pt x="127" y="364"/>
                  <a:pt x="283" y="364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Title 13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1110615" y="172085"/>
            <a:ext cx="1200150" cy="646430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1-1</a:t>
            </a:r>
            <a:endParaRPr lang="en-US" altLang="zh-CN" sz="36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sp>
        <p:nvSpPr>
          <p:cNvPr id="20" name="Title 13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2776855" y="217805"/>
            <a:ext cx="2235200" cy="494030"/>
          </a:xfrm>
          <a:prstGeom prst="rect">
            <a:avLst/>
          </a:prstGeom>
        </p:spPr>
        <p:txBody>
          <a:bodyPr vert="horz" lIns="90000" tIns="46800" rIns="90000" bIns="46800" rtlCol="0" anchor="b" anchorCtr="0">
            <a:noAutofit/>
          </a:bodyPr>
          <a:lstStyle>
            <a:lvl1pPr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45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4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爱山东</a:t>
            </a:r>
            <a:r>
              <a:rPr lang="en-US" altLang="zh-CN" sz="24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app</a:t>
            </a:r>
            <a:endParaRPr lang="en-US" altLang="zh-CN" sz="24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857250" y="1087755"/>
            <a:ext cx="5016500" cy="12338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sz="1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手机</a:t>
            </a:r>
            <a:r>
              <a:rPr lang="zh-CN" altLang="en-US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扫描</a:t>
            </a: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二维码下载安装“爱山东”APP，并在</a:t>
            </a:r>
            <a:r>
              <a:rPr lang="en-US" alt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APP</a:t>
            </a: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内完成注册、登录和</a:t>
            </a:r>
            <a:r>
              <a:rPr 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实人</a:t>
            </a: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认证。</a:t>
            </a:r>
            <a:r>
              <a:rPr lang="zh-CN" sz="14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（★建议使用房产所有人信息进行实名注册！）</a:t>
            </a:r>
            <a:endParaRPr sz="14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sz="14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7" name="直接连接符 6"/>
          <p:cNvCxnSpPr/>
          <p:nvPr>
            <p:custDataLst>
              <p:tags r:id="rId6"/>
            </p:custDataLst>
          </p:nvPr>
        </p:nvCxnSpPr>
        <p:spPr>
          <a:xfrm>
            <a:off x="2463800" y="223520"/>
            <a:ext cx="1905" cy="483870"/>
          </a:xfrm>
          <a:prstGeom prst="line">
            <a:avLst/>
          </a:prstGeom>
          <a:ln w="12700">
            <a:solidFill>
              <a:schemeClr val="bg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图片 32" descr="爱山东首页"/>
          <p:cNvPicPr>
            <a:picLocks noChangeAspect="1"/>
          </p:cNvPicPr>
          <p:nvPr/>
        </p:nvPicPr>
        <p:blipFill>
          <a:blip r:embed="rId7"/>
          <a:srcRect b="1336"/>
          <a:stretch>
            <a:fillRect/>
          </a:stretch>
        </p:blipFill>
        <p:spPr>
          <a:xfrm>
            <a:off x="3422650" y="2176145"/>
            <a:ext cx="2632075" cy="5629275"/>
          </a:xfrm>
          <a:prstGeom prst="rect">
            <a:avLst/>
          </a:prstGeom>
          <a:ln w="12700"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27" name="任意多边形 26"/>
          <p:cNvSpPr/>
          <p:nvPr>
            <p:custDataLst>
              <p:tags r:id="rId8"/>
            </p:custDataLst>
          </p:nvPr>
        </p:nvSpPr>
        <p:spPr>
          <a:xfrm>
            <a:off x="990600" y="2176145"/>
            <a:ext cx="2120265" cy="3434080"/>
          </a:xfrm>
          <a:custGeom>
            <a:avLst/>
            <a:gdLst>
              <a:gd name="connsiteX0" fmla="*/ 0 w 9239"/>
              <a:gd name="connsiteY0" fmla="*/ 0 h 14825"/>
              <a:gd name="connsiteX1" fmla="*/ 9239 w 9239"/>
              <a:gd name="connsiteY1" fmla="*/ 0 h 14825"/>
              <a:gd name="connsiteX2" fmla="*/ 9239 w 9239"/>
              <a:gd name="connsiteY2" fmla="*/ 14825 h 14825"/>
              <a:gd name="connsiteX3" fmla="*/ 0 w 9239"/>
              <a:gd name="connsiteY3" fmla="*/ 14825 h 14825"/>
              <a:gd name="connsiteX4" fmla="*/ 0 w 9239"/>
              <a:gd name="connsiteY4" fmla="*/ 0 h 1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39" h="14825">
                <a:moveTo>
                  <a:pt x="0" y="0"/>
                </a:moveTo>
                <a:lnTo>
                  <a:pt x="9239" y="0"/>
                </a:lnTo>
                <a:lnTo>
                  <a:pt x="9239" y="14825"/>
                </a:lnTo>
                <a:lnTo>
                  <a:pt x="0" y="1482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1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105号-简雅黑" panose="00000500000000000000" pitchFamily="2" charset="-122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1311275" y="2416175"/>
            <a:ext cx="1508760" cy="1578610"/>
            <a:chOff x="3626" y="6621"/>
            <a:chExt cx="4532" cy="4749"/>
          </a:xfrm>
        </p:grpSpPr>
        <p:sp>
          <p:nvSpPr>
            <p:cNvPr id="29" name="圆角矩形 28"/>
            <p:cNvSpPr/>
            <p:nvPr>
              <p:custDataLst>
                <p:tags r:id="rId9"/>
              </p:custDataLst>
            </p:nvPr>
          </p:nvSpPr>
          <p:spPr>
            <a:xfrm>
              <a:off x="3626" y="6621"/>
              <a:ext cx="4532" cy="4749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30" name="图片 29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54" y="7453"/>
              <a:ext cx="3290" cy="3291"/>
            </a:xfrm>
            <a:prstGeom prst="rect">
              <a:avLst/>
            </a:prstGeom>
          </p:spPr>
        </p:pic>
      </p:grpSp>
      <p:sp>
        <p:nvSpPr>
          <p:cNvPr id="31" name="Title 13"/>
          <p:cNvSpPr>
            <a:spLocks noGrp="1"/>
          </p:cNvSpPr>
          <p:nvPr>
            <p:custDataLst>
              <p:tags r:id="rId12"/>
            </p:custDataLst>
          </p:nvPr>
        </p:nvSpPr>
        <p:spPr>
          <a:xfrm>
            <a:off x="1086485" y="4151630"/>
            <a:ext cx="2004695" cy="429895"/>
          </a:xfrm>
          <a:prstGeom prst="rect">
            <a:avLst/>
          </a:prstGeom>
        </p:spPr>
        <p:txBody>
          <a:bodyPr vert="horz" lIns="90000" tIns="46800" rIns="90000" bIns="46800" rtlCol="0" anchor="b" anchorCtr="0">
            <a:noAutofit/>
          </a:bodyPr>
          <a:lstStyle>
            <a:lvl1pPr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60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1800" dirty="0">
                <a:solidFill>
                  <a:schemeClr val="accent1">
                    <a:lumMod val="75000"/>
                  </a:schemeClr>
                </a:solidFill>
                <a:latin typeface="+mj-ea"/>
                <a:sym typeface="思源黑体旧字形 ExtraLight" panose="020B0200000000000000" pitchFamily="34" charset="-128"/>
              </a:rPr>
              <a:t>爱山东</a:t>
            </a:r>
            <a:r>
              <a:rPr lang="en-US" altLang="zh-CN" sz="1800" dirty="0">
                <a:solidFill>
                  <a:schemeClr val="accent1">
                    <a:lumMod val="75000"/>
                  </a:schemeClr>
                </a:solidFill>
                <a:latin typeface="+mj-ea"/>
                <a:sym typeface="思源黑体旧字形 ExtraLight" panose="020B0200000000000000" pitchFamily="34" charset="-128"/>
              </a:rPr>
              <a:t>APP</a:t>
            </a:r>
            <a:endParaRPr lang="en-US" altLang="zh-CN" sz="1800" dirty="0">
              <a:solidFill>
                <a:schemeClr val="accent1">
                  <a:lumMod val="75000"/>
                </a:schemeClr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sp>
        <p:nvSpPr>
          <p:cNvPr id="32" name="Title 13"/>
          <p:cNvSpPr>
            <a:spLocks noGrp="1"/>
          </p:cNvSpPr>
          <p:nvPr>
            <p:custDataLst>
              <p:tags r:id="rId13"/>
            </p:custDataLst>
          </p:nvPr>
        </p:nvSpPr>
        <p:spPr>
          <a:xfrm>
            <a:off x="857885" y="4552315"/>
            <a:ext cx="2436495" cy="802005"/>
          </a:xfrm>
          <a:prstGeom prst="rect">
            <a:avLst/>
          </a:prstGeom>
        </p:spPr>
        <p:txBody>
          <a:bodyPr vert="horz" lIns="90000" tIns="46800" rIns="90000" bIns="46800" rtlCol="0" anchor="b" anchorCtr="0">
            <a:noAutofit/>
          </a:bodyPr>
          <a:lstStyle>
            <a:lvl1pPr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60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sz="1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扫码二维码</a:t>
            </a:r>
            <a:br>
              <a:rPr sz="1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</a:br>
            <a:r>
              <a:rPr sz="1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下载安装</a:t>
            </a:r>
            <a:endParaRPr lang="en-US" altLang="zh-CN" sz="1400" b="0" dirty="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4" name="矩形 33"/>
          <p:cNvSpPr/>
          <p:nvPr>
            <p:custDataLst>
              <p:tags r:id="rId14"/>
            </p:custDataLst>
          </p:nvPr>
        </p:nvSpPr>
        <p:spPr>
          <a:xfrm>
            <a:off x="5550535" y="7354570"/>
            <a:ext cx="385445" cy="445135"/>
          </a:xfrm>
          <a:prstGeom prst="rect">
            <a:avLst/>
          </a:prstGeom>
          <a:noFill/>
          <a:ln w="412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圆角右箭头 3"/>
          <p:cNvSpPr/>
          <p:nvPr/>
        </p:nvSpPr>
        <p:spPr>
          <a:xfrm flipV="1">
            <a:off x="1842770" y="5927090"/>
            <a:ext cx="763905" cy="67183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4" name="Title 13"/>
          <p:cNvSpPr>
            <a:spLocks noGrp="1"/>
          </p:cNvSpPr>
          <p:nvPr>
            <p:custDataLst>
              <p:tags r:id="rId15"/>
            </p:custDataLst>
          </p:nvPr>
        </p:nvSpPr>
        <p:spPr>
          <a:xfrm>
            <a:off x="939165" y="6934835"/>
            <a:ext cx="2436495" cy="1281430"/>
          </a:xfrm>
          <a:prstGeom prst="rect">
            <a:avLst/>
          </a:prstGeom>
        </p:spPr>
        <p:txBody>
          <a:bodyPr vert="horz" lIns="90000" tIns="46800" rIns="90000" bIns="46800" rtlCol="0" anchor="b" anchorCtr="0">
            <a:noAutofit/>
          </a:bodyPr>
          <a:lstStyle>
            <a:lvl1pPr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60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l" fontAlgn="ctr">
              <a:lnSpc>
                <a:spcPct val="140000"/>
              </a:lnSpc>
            </a:pPr>
            <a:endParaRPr lang="zh-CN" altLang="en-US" sz="1400" b="0" dirty="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782320" y="7033260"/>
            <a:ext cx="247078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sz="16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爱山东首页点击</a:t>
            </a:r>
            <a:r>
              <a:rPr lang="en-US" altLang="zh-CN" sz="16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sz="16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我的</a:t>
            </a:r>
            <a:r>
              <a:rPr lang="en-US" altLang="zh-CN" sz="16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br>
              <a:rPr lang="en-US" altLang="zh-CN" sz="16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</a:br>
            <a:r>
              <a:rPr lang="zh-CN" altLang="en-US" sz="16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注册，登录，完成认证</a:t>
            </a:r>
            <a:endParaRPr lang="zh-CN" altLang="en-US" sz="1600" dirty="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49" name="图片 4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62025" y="8408670"/>
            <a:ext cx="5021580" cy="76962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1" name="图片 40" descr="F:/时刻/招生系统/青岛/市北/市北入学/2026/截图/kappframework-KkYufy(1)(1).pngkappframework-KkYufy(1)(1)"/>
          <p:cNvPicPr>
            <a:picLocks noChangeAspect="1"/>
          </p:cNvPicPr>
          <p:nvPr/>
        </p:nvPicPr>
        <p:blipFill>
          <a:blip r:embed="rId17"/>
          <a:srcRect t="17931" b="13041"/>
          <a:stretch>
            <a:fillRect/>
          </a:stretch>
        </p:blipFill>
        <p:spPr>
          <a:xfrm>
            <a:off x="895985" y="9563735"/>
            <a:ext cx="5107305" cy="1744345"/>
          </a:xfrm>
          <a:prstGeom prst="rect">
            <a:avLst/>
          </a:prstGeom>
        </p:spPr>
      </p:pic>
    </p:spTree>
    <p:custDataLst>
      <p:tags r:id="rId18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635" y="-15240"/>
            <a:ext cx="6880860" cy="122072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任意多边形 18"/>
          <p:cNvSpPr/>
          <p:nvPr>
            <p:custDataLst>
              <p:tags r:id="rId2"/>
            </p:custDataLst>
          </p:nvPr>
        </p:nvSpPr>
        <p:spPr>
          <a:xfrm>
            <a:off x="536575" y="350520"/>
            <a:ext cx="6004560" cy="11842115"/>
          </a:xfrm>
          <a:custGeom>
            <a:avLst/>
            <a:gdLst>
              <a:gd name="connsiteX0" fmla="*/ 0 w 9456"/>
              <a:gd name="connsiteY0" fmla="*/ 7 h 18091"/>
              <a:gd name="connsiteX1" fmla="*/ 9024 w 9456"/>
              <a:gd name="connsiteY1" fmla="*/ 0 h 18091"/>
              <a:gd name="connsiteX2" fmla="*/ 9433 w 9456"/>
              <a:gd name="connsiteY2" fmla="*/ 433 h 18091"/>
              <a:gd name="connsiteX3" fmla="*/ 9456 w 9456"/>
              <a:gd name="connsiteY3" fmla="*/ 18091 h 18091"/>
              <a:gd name="connsiteX4" fmla="*/ 0 w 9456"/>
              <a:gd name="connsiteY4" fmla="*/ 18091 h 18091"/>
              <a:gd name="connsiteX5" fmla="*/ 0 w 9456"/>
              <a:gd name="connsiteY5" fmla="*/ 7 h 18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456" h="18091">
                <a:moveTo>
                  <a:pt x="0" y="7"/>
                </a:moveTo>
                <a:lnTo>
                  <a:pt x="9024" y="0"/>
                </a:lnTo>
                <a:lnTo>
                  <a:pt x="9433" y="433"/>
                </a:lnTo>
                <a:lnTo>
                  <a:pt x="9456" y="18091"/>
                </a:lnTo>
                <a:lnTo>
                  <a:pt x="0" y="18091"/>
                </a:lnTo>
                <a:lnTo>
                  <a:pt x="0" y="7"/>
                </a:lnTo>
                <a:close/>
              </a:path>
            </a:pathLst>
          </a:custGeom>
          <a:solidFill>
            <a:schemeClr val="accent1">
              <a:lumMod val="75000"/>
              <a:alpha val="1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  <a:defRPr/>
            </a:pPr>
            <a:endParaRPr lang="en-US" altLang="zh-CN" sz="4800" b="1" dirty="0">
              <a:solidFill>
                <a:srgbClr val="FFFFFF"/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13" name="任意多边形 12"/>
          <p:cNvSpPr/>
          <p:nvPr>
            <p:custDataLst>
              <p:tags r:id="rId3"/>
            </p:custDataLst>
          </p:nvPr>
        </p:nvSpPr>
        <p:spPr>
          <a:xfrm>
            <a:off x="551815" y="360045"/>
            <a:ext cx="5760085" cy="11600815"/>
          </a:xfrm>
          <a:custGeom>
            <a:avLst/>
            <a:gdLst>
              <a:gd name="connsiteX0" fmla="*/ 0 w 9239"/>
              <a:gd name="connsiteY0" fmla="*/ 0 h 14825"/>
              <a:gd name="connsiteX1" fmla="*/ 9239 w 9239"/>
              <a:gd name="connsiteY1" fmla="*/ 0 h 14825"/>
              <a:gd name="connsiteX2" fmla="*/ 9239 w 9239"/>
              <a:gd name="connsiteY2" fmla="*/ 14825 h 14825"/>
              <a:gd name="connsiteX3" fmla="*/ 0 w 9239"/>
              <a:gd name="connsiteY3" fmla="*/ 14825 h 14825"/>
              <a:gd name="connsiteX4" fmla="*/ 0 w 9239"/>
              <a:gd name="connsiteY4" fmla="*/ 0 h 1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39" h="14825">
                <a:moveTo>
                  <a:pt x="0" y="0"/>
                </a:moveTo>
                <a:lnTo>
                  <a:pt x="9239" y="0"/>
                </a:lnTo>
                <a:lnTo>
                  <a:pt x="9239" y="14825"/>
                </a:lnTo>
                <a:lnTo>
                  <a:pt x="0" y="1482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8575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105号-简雅黑" panose="00000500000000000000" pitchFamily="2" charset="-122"/>
            </a:endParaRPr>
          </a:p>
        </p:txBody>
      </p:sp>
      <p:sp>
        <p:nvSpPr>
          <p:cNvPr id="21" name="任意多边形 20"/>
          <p:cNvSpPr/>
          <p:nvPr/>
        </p:nvSpPr>
        <p:spPr>
          <a:xfrm flipV="1">
            <a:off x="857250" y="-15240"/>
            <a:ext cx="5108575" cy="1170305"/>
          </a:xfrm>
          <a:custGeom>
            <a:avLst/>
            <a:gdLst>
              <a:gd name="connsiteX0" fmla="*/ 283 w 8045"/>
              <a:gd name="connsiteY0" fmla="*/ 364 h 2063"/>
              <a:gd name="connsiteX1" fmla="*/ 3538 w 8045"/>
              <a:gd name="connsiteY1" fmla="*/ 385 h 2063"/>
              <a:gd name="connsiteX2" fmla="*/ 4020 w 8045"/>
              <a:gd name="connsiteY2" fmla="*/ 0 h 2063"/>
              <a:gd name="connsiteX3" fmla="*/ 4501 w 8045"/>
              <a:gd name="connsiteY3" fmla="*/ 385 h 2063"/>
              <a:gd name="connsiteX4" fmla="*/ 7762 w 8045"/>
              <a:gd name="connsiteY4" fmla="*/ 364 h 2063"/>
              <a:gd name="connsiteX5" fmla="*/ 8045 w 8045"/>
              <a:gd name="connsiteY5" fmla="*/ 647 h 2063"/>
              <a:gd name="connsiteX6" fmla="*/ 8045 w 8045"/>
              <a:gd name="connsiteY6" fmla="*/ 2063 h 2063"/>
              <a:gd name="connsiteX7" fmla="*/ 0 w 8045"/>
              <a:gd name="connsiteY7" fmla="*/ 2063 h 2063"/>
              <a:gd name="connsiteX8" fmla="*/ 0 w 8045"/>
              <a:gd name="connsiteY8" fmla="*/ 647 h 2063"/>
              <a:gd name="connsiteX9" fmla="*/ 283 w 8045"/>
              <a:gd name="connsiteY9" fmla="*/ 364 h 2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45" h="2063">
                <a:moveTo>
                  <a:pt x="283" y="364"/>
                </a:moveTo>
                <a:lnTo>
                  <a:pt x="3538" y="385"/>
                </a:lnTo>
                <a:lnTo>
                  <a:pt x="4020" y="0"/>
                </a:lnTo>
                <a:lnTo>
                  <a:pt x="4501" y="385"/>
                </a:lnTo>
                <a:lnTo>
                  <a:pt x="7762" y="364"/>
                </a:lnTo>
                <a:cubicBezTo>
                  <a:pt x="7918" y="364"/>
                  <a:pt x="8045" y="491"/>
                  <a:pt x="8045" y="647"/>
                </a:cubicBezTo>
                <a:lnTo>
                  <a:pt x="8045" y="2063"/>
                </a:lnTo>
                <a:lnTo>
                  <a:pt x="0" y="2063"/>
                </a:lnTo>
                <a:lnTo>
                  <a:pt x="0" y="647"/>
                </a:lnTo>
                <a:cubicBezTo>
                  <a:pt x="0" y="491"/>
                  <a:pt x="127" y="364"/>
                  <a:pt x="283" y="364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Title 13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1110615" y="172085"/>
            <a:ext cx="1186180" cy="646430"/>
          </a:xfrm>
          <a:prstGeom prst="rect">
            <a:avLst/>
          </a:prstGeom>
        </p:spPr>
        <p:txBody>
          <a:bodyPr vert="horz" lIns="90000" tIns="46800" rIns="90000" bIns="46800" rtlCol="0" anchor="b" anchorCtr="0">
            <a:noAutofit/>
          </a:bodyPr>
          <a:lstStyle>
            <a:lvl1pPr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45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36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1-2</a:t>
            </a:r>
            <a:endParaRPr lang="en-US" altLang="zh-CN" sz="36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sp>
        <p:nvSpPr>
          <p:cNvPr id="26" name="文本框 25"/>
          <p:cNvSpPr txBox="1"/>
          <p:nvPr>
            <p:custDataLst>
              <p:tags r:id="rId5"/>
            </p:custDataLst>
          </p:nvPr>
        </p:nvSpPr>
        <p:spPr>
          <a:xfrm>
            <a:off x="857250" y="1231900"/>
            <a:ext cx="5016500" cy="11099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1、爱山东APP首页，</a:t>
            </a:r>
            <a:r>
              <a:rPr 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上方</a:t>
            </a: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选择【</a:t>
            </a:r>
            <a:r>
              <a:rPr lang="zh-CN" altLang="en-US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全省通办</a:t>
            </a: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  <a:endParaRPr sz="1400" dirty="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2、首页-</a:t>
            </a:r>
            <a:r>
              <a:rPr lang="zh-CN" altLang="en-US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【高效办成一件事</a:t>
            </a: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】&gt;</a:t>
            </a:r>
            <a:r>
              <a:rPr 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教育入学一件事</a:t>
            </a:r>
            <a:r>
              <a:rPr 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&gt;</a:t>
            </a: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济宁市</a:t>
            </a: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&gt; </a:t>
            </a:r>
            <a:r>
              <a:rPr lang="zh-CN" altLang="en-US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经济技术开发区</a:t>
            </a: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 &gt; 【确认，去报名】</a:t>
            </a:r>
            <a:endParaRPr sz="1400" dirty="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8" name="下箭头 27"/>
          <p:cNvSpPr/>
          <p:nvPr>
            <p:custDataLst>
              <p:tags r:id="rId6"/>
            </p:custDataLst>
          </p:nvPr>
        </p:nvSpPr>
        <p:spPr>
          <a:xfrm>
            <a:off x="3340735" y="6032500"/>
            <a:ext cx="229235" cy="2711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Title 13"/>
          <p:cNvSpPr>
            <a:spLocks noGrp="1"/>
          </p:cNvSpPr>
          <p:nvPr>
            <p:custDataLst>
              <p:tags r:id="rId7"/>
            </p:custDataLst>
          </p:nvPr>
        </p:nvSpPr>
        <p:spPr>
          <a:xfrm>
            <a:off x="2776855" y="217805"/>
            <a:ext cx="2235200" cy="494030"/>
          </a:xfrm>
          <a:prstGeom prst="rect">
            <a:avLst/>
          </a:prstGeom>
        </p:spPr>
        <p:txBody>
          <a:bodyPr vert="horz" lIns="90000" tIns="46800" rIns="90000" bIns="46800" rtlCol="0" anchor="b" anchorCtr="0">
            <a:noAutofit/>
          </a:bodyPr>
          <a:lstStyle>
            <a:lvl1pPr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45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4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报名入口</a:t>
            </a:r>
            <a:endParaRPr lang="zh-CN" altLang="en-US" sz="24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cxnSp>
        <p:nvCxnSpPr>
          <p:cNvPr id="30" name="直接连接符 29"/>
          <p:cNvCxnSpPr/>
          <p:nvPr>
            <p:custDataLst>
              <p:tags r:id="rId8"/>
            </p:custDataLst>
          </p:nvPr>
        </p:nvCxnSpPr>
        <p:spPr>
          <a:xfrm>
            <a:off x="2463800" y="223520"/>
            <a:ext cx="1905" cy="483870"/>
          </a:xfrm>
          <a:prstGeom prst="line">
            <a:avLst/>
          </a:prstGeom>
          <a:ln w="12700">
            <a:solidFill>
              <a:schemeClr val="bg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下箭头 31"/>
          <p:cNvSpPr/>
          <p:nvPr>
            <p:custDataLst>
              <p:tags r:id="rId9"/>
            </p:custDataLst>
          </p:nvPr>
        </p:nvSpPr>
        <p:spPr>
          <a:xfrm>
            <a:off x="3340735" y="3351530"/>
            <a:ext cx="229235" cy="2711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5" name="内容占位符 14"/>
          <p:cNvPicPr>
            <a:picLocks noChangeAspect="1"/>
          </p:cNvPicPr>
          <p:nvPr>
            <p:ph idx="1"/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976630" y="2545715"/>
            <a:ext cx="4896485" cy="678815"/>
          </a:xfrm>
          <a:prstGeom prst="rect">
            <a:avLst/>
          </a:prstGeom>
        </p:spPr>
      </p:pic>
      <p:pic>
        <p:nvPicPr>
          <p:cNvPr id="18" name="图片 17" descr="F:/时刻/招生系统/青岛/市北/市北入学/2026/截图/入学入口1.jpg入学入口1"/>
          <p:cNvPicPr>
            <a:picLocks noChangeAspect="1"/>
          </p:cNvPicPr>
          <p:nvPr/>
        </p:nvPicPr>
        <p:blipFill>
          <a:blip r:embed="rId12"/>
          <a:srcRect t="-3411" b="-1692"/>
          <a:stretch>
            <a:fillRect/>
          </a:stretch>
        </p:blipFill>
        <p:spPr>
          <a:xfrm>
            <a:off x="831850" y="3938270"/>
            <a:ext cx="5133975" cy="1804670"/>
          </a:xfrm>
          <a:prstGeom prst="rect">
            <a:avLst/>
          </a:prstGeom>
        </p:spPr>
      </p:pic>
      <p:pic>
        <p:nvPicPr>
          <p:cNvPr id="22" name="图片 21" descr="F:/时刻/招生系统/青岛/市北/市北入学/2026/截图/入学入口2.jpg入学入口2"/>
          <p:cNvPicPr>
            <a:picLocks noChangeAspect="1"/>
          </p:cNvPicPr>
          <p:nvPr/>
        </p:nvPicPr>
        <p:blipFill>
          <a:blip r:embed="rId13"/>
          <a:srcRect l="5532" r="5532"/>
          <a:stretch>
            <a:fillRect/>
          </a:stretch>
        </p:blipFill>
        <p:spPr>
          <a:xfrm>
            <a:off x="769620" y="6428740"/>
            <a:ext cx="2364105" cy="5076825"/>
          </a:xfrm>
          <a:prstGeom prst="rect">
            <a:avLst/>
          </a:prstGeom>
        </p:spPr>
      </p:pic>
      <p:sp>
        <p:nvSpPr>
          <p:cNvPr id="23" name="矩形 22"/>
          <p:cNvSpPr/>
          <p:nvPr>
            <p:custDataLst>
              <p:tags r:id="rId14"/>
            </p:custDataLst>
          </p:nvPr>
        </p:nvSpPr>
        <p:spPr>
          <a:xfrm>
            <a:off x="859155" y="8796655"/>
            <a:ext cx="2339340" cy="310515"/>
          </a:xfrm>
          <a:prstGeom prst="rect">
            <a:avLst/>
          </a:prstGeom>
          <a:noFill/>
          <a:ln w="412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574415" y="6405245"/>
            <a:ext cx="2737485" cy="5048885"/>
          </a:xfrm>
          <a:prstGeom prst="rect">
            <a:avLst/>
          </a:prstGeom>
        </p:spPr>
      </p:pic>
      <p:sp>
        <p:nvSpPr>
          <p:cNvPr id="11" name="矩形 10"/>
          <p:cNvSpPr/>
          <p:nvPr>
            <p:custDataLst>
              <p:tags r:id="rId16"/>
            </p:custDataLst>
          </p:nvPr>
        </p:nvSpPr>
        <p:spPr>
          <a:xfrm>
            <a:off x="4460875" y="7339330"/>
            <a:ext cx="964565" cy="346710"/>
          </a:xfrm>
          <a:prstGeom prst="rect">
            <a:avLst/>
          </a:prstGeom>
          <a:noFill/>
          <a:ln w="412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>
            <p:custDataLst>
              <p:tags r:id="rId17"/>
            </p:custDataLst>
          </p:nvPr>
        </p:nvSpPr>
        <p:spPr>
          <a:xfrm>
            <a:off x="5012055" y="10565765"/>
            <a:ext cx="1185545" cy="431800"/>
          </a:xfrm>
          <a:prstGeom prst="rect">
            <a:avLst/>
          </a:prstGeom>
          <a:noFill/>
          <a:ln w="412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>
            <p:custDataLst>
              <p:tags r:id="rId18"/>
            </p:custDataLst>
          </p:nvPr>
        </p:nvSpPr>
        <p:spPr>
          <a:xfrm>
            <a:off x="3919855" y="11122660"/>
            <a:ext cx="2045970" cy="431800"/>
          </a:xfrm>
          <a:prstGeom prst="rect">
            <a:avLst/>
          </a:prstGeom>
          <a:noFill/>
          <a:ln w="412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19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635" y="-15240"/>
            <a:ext cx="6880860" cy="122072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>
            <p:custDataLst>
              <p:tags r:id="rId1"/>
            </p:custDataLst>
          </p:nvPr>
        </p:nvSpPr>
        <p:spPr>
          <a:xfrm>
            <a:off x="536575" y="350520"/>
            <a:ext cx="6004560" cy="11487785"/>
          </a:xfrm>
          <a:custGeom>
            <a:avLst/>
            <a:gdLst>
              <a:gd name="connsiteX0" fmla="*/ 0 w 9456"/>
              <a:gd name="connsiteY0" fmla="*/ 7 h 18091"/>
              <a:gd name="connsiteX1" fmla="*/ 9024 w 9456"/>
              <a:gd name="connsiteY1" fmla="*/ 0 h 18091"/>
              <a:gd name="connsiteX2" fmla="*/ 9433 w 9456"/>
              <a:gd name="connsiteY2" fmla="*/ 433 h 18091"/>
              <a:gd name="connsiteX3" fmla="*/ 9456 w 9456"/>
              <a:gd name="connsiteY3" fmla="*/ 18091 h 18091"/>
              <a:gd name="connsiteX4" fmla="*/ 0 w 9456"/>
              <a:gd name="connsiteY4" fmla="*/ 18091 h 18091"/>
              <a:gd name="connsiteX5" fmla="*/ 0 w 9456"/>
              <a:gd name="connsiteY5" fmla="*/ 7 h 18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456" h="18091">
                <a:moveTo>
                  <a:pt x="0" y="7"/>
                </a:moveTo>
                <a:lnTo>
                  <a:pt x="9024" y="0"/>
                </a:lnTo>
                <a:lnTo>
                  <a:pt x="9433" y="433"/>
                </a:lnTo>
                <a:lnTo>
                  <a:pt x="9456" y="18091"/>
                </a:lnTo>
                <a:lnTo>
                  <a:pt x="0" y="18091"/>
                </a:lnTo>
                <a:lnTo>
                  <a:pt x="0" y="7"/>
                </a:lnTo>
                <a:close/>
              </a:path>
            </a:pathLst>
          </a:custGeom>
          <a:solidFill>
            <a:schemeClr val="accent1">
              <a:lumMod val="75000"/>
              <a:alpha val="1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  <a:defRPr/>
            </a:pPr>
            <a:endParaRPr lang="en-US" altLang="zh-CN" sz="4800" b="1" dirty="0">
              <a:solidFill>
                <a:srgbClr val="FFFFFF"/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15" name="任意多边形 14"/>
          <p:cNvSpPr/>
          <p:nvPr>
            <p:custDataLst>
              <p:tags r:id="rId2"/>
            </p:custDataLst>
          </p:nvPr>
        </p:nvSpPr>
        <p:spPr>
          <a:xfrm>
            <a:off x="551815" y="360045"/>
            <a:ext cx="5760085" cy="11226165"/>
          </a:xfrm>
          <a:custGeom>
            <a:avLst/>
            <a:gdLst>
              <a:gd name="connsiteX0" fmla="*/ 0 w 9239"/>
              <a:gd name="connsiteY0" fmla="*/ 0 h 14825"/>
              <a:gd name="connsiteX1" fmla="*/ 9239 w 9239"/>
              <a:gd name="connsiteY1" fmla="*/ 0 h 14825"/>
              <a:gd name="connsiteX2" fmla="*/ 9239 w 9239"/>
              <a:gd name="connsiteY2" fmla="*/ 14825 h 14825"/>
              <a:gd name="connsiteX3" fmla="*/ 0 w 9239"/>
              <a:gd name="connsiteY3" fmla="*/ 14825 h 14825"/>
              <a:gd name="connsiteX4" fmla="*/ 0 w 9239"/>
              <a:gd name="connsiteY4" fmla="*/ 0 h 1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39" h="14825">
                <a:moveTo>
                  <a:pt x="0" y="0"/>
                </a:moveTo>
                <a:lnTo>
                  <a:pt x="9239" y="0"/>
                </a:lnTo>
                <a:lnTo>
                  <a:pt x="9239" y="14825"/>
                </a:lnTo>
                <a:lnTo>
                  <a:pt x="0" y="1482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8575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105号-简雅黑" panose="00000500000000000000" pitchFamily="2" charset="-122"/>
            </a:endParaRPr>
          </a:p>
        </p:txBody>
      </p:sp>
      <p:sp>
        <p:nvSpPr>
          <p:cNvPr id="3" name="任意多边形 2"/>
          <p:cNvSpPr/>
          <p:nvPr/>
        </p:nvSpPr>
        <p:spPr>
          <a:xfrm flipV="1">
            <a:off x="857250" y="-15240"/>
            <a:ext cx="5108575" cy="1170305"/>
          </a:xfrm>
          <a:custGeom>
            <a:avLst/>
            <a:gdLst>
              <a:gd name="connsiteX0" fmla="*/ 283 w 8045"/>
              <a:gd name="connsiteY0" fmla="*/ 364 h 2063"/>
              <a:gd name="connsiteX1" fmla="*/ 3538 w 8045"/>
              <a:gd name="connsiteY1" fmla="*/ 385 h 2063"/>
              <a:gd name="connsiteX2" fmla="*/ 4020 w 8045"/>
              <a:gd name="connsiteY2" fmla="*/ 0 h 2063"/>
              <a:gd name="connsiteX3" fmla="*/ 4501 w 8045"/>
              <a:gd name="connsiteY3" fmla="*/ 385 h 2063"/>
              <a:gd name="connsiteX4" fmla="*/ 7762 w 8045"/>
              <a:gd name="connsiteY4" fmla="*/ 364 h 2063"/>
              <a:gd name="connsiteX5" fmla="*/ 8045 w 8045"/>
              <a:gd name="connsiteY5" fmla="*/ 647 h 2063"/>
              <a:gd name="connsiteX6" fmla="*/ 8045 w 8045"/>
              <a:gd name="connsiteY6" fmla="*/ 2063 h 2063"/>
              <a:gd name="connsiteX7" fmla="*/ 0 w 8045"/>
              <a:gd name="connsiteY7" fmla="*/ 2063 h 2063"/>
              <a:gd name="connsiteX8" fmla="*/ 0 w 8045"/>
              <a:gd name="connsiteY8" fmla="*/ 647 h 2063"/>
              <a:gd name="connsiteX9" fmla="*/ 283 w 8045"/>
              <a:gd name="connsiteY9" fmla="*/ 364 h 2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45" h="2063">
                <a:moveTo>
                  <a:pt x="283" y="364"/>
                </a:moveTo>
                <a:lnTo>
                  <a:pt x="3538" y="385"/>
                </a:lnTo>
                <a:lnTo>
                  <a:pt x="4020" y="0"/>
                </a:lnTo>
                <a:lnTo>
                  <a:pt x="4501" y="385"/>
                </a:lnTo>
                <a:lnTo>
                  <a:pt x="7762" y="364"/>
                </a:lnTo>
                <a:cubicBezTo>
                  <a:pt x="7918" y="364"/>
                  <a:pt x="8045" y="491"/>
                  <a:pt x="8045" y="647"/>
                </a:cubicBezTo>
                <a:lnTo>
                  <a:pt x="8045" y="2063"/>
                </a:lnTo>
                <a:lnTo>
                  <a:pt x="0" y="2063"/>
                </a:lnTo>
                <a:lnTo>
                  <a:pt x="0" y="647"/>
                </a:lnTo>
                <a:cubicBezTo>
                  <a:pt x="0" y="491"/>
                  <a:pt x="127" y="364"/>
                  <a:pt x="283" y="364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Title 13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1110615" y="172085"/>
            <a:ext cx="1514475" cy="646430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2-1</a:t>
            </a:r>
            <a:endParaRPr lang="en-US" altLang="zh-CN" sz="36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sp>
        <p:nvSpPr>
          <p:cNvPr id="20" name="Title 13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2761615" y="217805"/>
            <a:ext cx="2235200" cy="494030"/>
          </a:xfrm>
          <a:prstGeom prst="rect">
            <a:avLst/>
          </a:prstGeom>
        </p:spPr>
        <p:txBody>
          <a:bodyPr vert="horz" lIns="90000" tIns="46800" rIns="90000" bIns="46800" rtlCol="0" anchor="b" anchorCtr="0">
            <a:noAutofit/>
          </a:bodyPr>
          <a:lstStyle>
            <a:lvl1pPr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45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4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进入平台</a:t>
            </a:r>
            <a:endParaRPr lang="zh-CN" altLang="en-US" sz="24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857250" y="1231900"/>
            <a:ext cx="5016500" cy="13258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进入平台，</a:t>
            </a:r>
            <a:r>
              <a:rPr lang="zh-CN" altLang="en-US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了解</a:t>
            </a:r>
            <a:r>
              <a:rPr 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新生入学报名流程</a:t>
            </a:r>
            <a:r>
              <a:rPr lang="zh-CN" altLang="en-US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及常见问题解答。</a:t>
            </a:r>
            <a:endParaRPr lang="en-US" altLang="zh-CN" sz="1400" dirty="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点击</a:t>
            </a:r>
            <a:r>
              <a:rPr lang="en-US" alt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</a:t>
            </a:r>
            <a:r>
              <a:rPr lang="zh-CN" alt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进入报名平台</a:t>
            </a:r>
            <a:r>
              <a:rPr lang="en-US" alt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】</a:t>
            </a: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sz="1400" dirty="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2" name="直接连接符 1"/>
          <p:cNvCxnSpPr/>
          <p:nvPr>
            <p:custDataLst>
              <p:tags r:id="rId6"/>
            </p:custDataLst>
          </p:nvPr>
        </p:nvCxnSpPr>
        <p:spPr>
          <a:xfrm>
            <a:off x="2463800" y="223520"/>
            <a:ext cx="1905" cy="483870"/>
          </a:xfrm>
          <a:prstGeom prst="line">
            <a:avLst/>
          </a:prstGeom>
          <a:ln w="12700">
            <a:solidFill>
              <a:schemeClr val="bg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图片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0615" y="2453640"/>
            <a:ext cx="4084320" cy="7284720"/>
          </a:xfrm>
          <a:prstGeom prst="rect">
            <a:avLst/>
          </a:prstGeom>
          <a:ln>
            <a:solidFill>
              <a:schemeClr val="accent2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77390" y="7218680"/>
            <a:ext cx="4107180" cy="4191000"/>
          </a:xfrm>
          <a:prstGeom prst="rect">
            <a:avLst/>
          </a:prstGeom>
          <a:ln>
            <a:solidFill>
              <a:schemeClr val="accent2"/>
            </a:solidFill>
          </a:ln>
        </p:spPr>
      </p:pic>
      <p:sp>
        <p:nvSpPr>
          <p:cNvPr id="29" name="矩形 28"/>
          <p:cNvSpPr/>
          <p:nvPr>
            <p:custDataLst>
              <p:tags r:id="rId9"/>
            </p:custDataLst>
          </p:nvPr>
        </p:nvSpPr>
        <p:spPr>
          <a:xfrm>
            <a:off x="2107565" y="10650855"/>
            <a:ext cx="3858895" cy="695325"/>
          </a:xfrm>
          <a:prstGeom prst="rect">
            <a:avLst/>
          </a:prstGeom>
          <a:noFill/>
          <a:ln w="412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10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635" y="-15240"/>
            <a:ext cx="6880860" cy="122072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>
            <p:custDataLst>
              <p:tags r:id="rId1"/>
            </p:custDataLst>
          </p:nvPr>
        </p:nvSpPr>
        <p:spPr>
          <a:xfrm>
            <a:off x="536575" y="350520"/>
            <a:ext cx="6004560" cy="11487785"/>
          </a:xfrm>
          <a:custGeom>
            <a:avLst/>
            <a:gdLst>
              <a:gd name="connsiteX0" fmla="*/ 0 w 9456"/>
              <a:gd name="connsiteY0" fmla="*/ 7 h 18091"/>
              <a:gd name="connsiteX1" fmla="*/ 9024 w 9456"/>
              <a:gd name="connsiteY1" fmla="*/ 0 h 18091"/>
              <a:gd name="connsiteX2" fmla="*/ 9433 w 9456"/>
              <a:gd name="connsiteY2" fmla="*/ 433 h 18091"/>
              <a:gd name="connsiteX3" fmla="*/ 9456 w 9456"/>
              <a:gd name="connsiteY3" fmla="*/ 18091 h 18091"/>
              <a:gd name="connsiteX4" fmla="*/ 0 w 9456"/>
              <a:gd name="connsiteY4" fmla="*/ 18091 h 18091"/>
              <a:gd name="connsiteX5" fmla="*/ 0 w 9456"/>
              <a:gd name="connsiteY5" fmla="*/ 7 h 18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456" h="18091">
                <a:moveTo>
                  <a:pt x="0" y="7"/>
                </a:moveTo>
                <a:lnTo>
                  <a:pt x="9024" y="0"/>
                </a:lnTo>
                <a:lnTo>
                  <a:pt x="9433" y="433"/>
                </a:lnTo>
                <a:lnTo>
                  <a:pt x="9456" y="18091"/>
                </a:lnTo>
                <a:lnTo>
                  <a:pt x="0" y="18091"/>
                </a:lnTo>
                <a:lnTo>
                  <a:pt x="0" y="7"/>
                </a:lnTo>
                <a:close/>
              </a:path>
            </a:pathLst>
          </a:custGeom>
          <a:solidFill>
            <a:schemeClr val="accent1">
              <a:lumMod val="75000"/>
              <a:alpha val="1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  <a:defRPr/>
            </a:pPr>
            <a:endParaRPr lang="en-US" altLang="zh-CN" sz="4800" b="1" dirty="0">
              <a:solidFill>
                <a:srgbClr val="FFFFFF"/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51815" y="360045"/>
            <a:ext cx="5760085" cy="11226165"/>
          </a:xfrm>
          <a:custGeom>
            <a:avLst/>
            <a:gdLst>
              <a:gd name="connsiteX0" fmla="*/ 0 w 9239"/>
              <a:gd name="connsiteY0" fmla="*/ 0 h 14825"/>
              <a:gd name="connsiteX1" fmla="*/ 9239 w 9239"/>
              <a:gd name="connsiteY1" fmla="*/ 0 h 14825"/>
              <a:gd name="connsiteX2" fmla="*/ 9239 w 9239"/>
              <a:gd name="connsiteY2" fmla="*/ 14825 h 14825"/>
              <a:gd name="connsiteX3" fmla="*/ 0 w 9239"/>
              <a:gd name="connsiteY3" fmla="*/ 14825 h 14825"/>
              <a:gd name="connsiteX4" fmla="*/ 0 w 9239"/>
              <a:gd name="connsiteY4" fmla="*/ 0 h 1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39" h="14825">
                <a:moveTo>
                  <a:pt x="0" y="0"/>
                </a:moveTo>
                <a:lnTo>
                  <a:pt x="9239" y="0"/>
                </a:lnTo>
                <a:lnTo>
                  <a:pt x="9239" y="14825"/>
                </a:lnTo>
                <a:lnTo>
                  <a:pt x="0" y="1482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8575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105号-简雅黑" panose="00000500000000000000" pitchFamily="2" charset="-122"/>
            </a:endParaRPr>
          </a:p>
        </p:txBody>
      </p:sp>
      <p:sp>
        <p:nvSpPr>
          <p:cNvPr id="5" name="任意多边形 4"/>
          <p:cNvSpPr/>
          <p:nvPr>
            <p:custDataLst>
              <p:tags r:id="rId3"/>
            </p:custDataLst>
          </p:nvPr>
        </p:nvSpPr>
        <p:spPr>
          <a:xfrm flipV="1">
            <a:off x="857250" y="-15240"/>
            <a:ext cx="5108575" cy="1170305"/>
          </a:xfrm>
          <a:custGeom>
            <a:avLst/>
            <a:gdLst>
              <a:gd name="connsiteX0" fmla="*/ 283 w 8045"/>
              <a:gd name="connsiteY0" fmla="*/ 364 h 2063"/>
              <a:gd name="connsiteX1" fmla="*/ 3538 w 8045"/>
              <a:gd name="connsiteY1" fmla="*/ 385 h 2063"/>
              <a:gd name="connsiteX2" fmla="*/ 4020 w 8045"/>
              <a:gd name="connsiteY2" fmla="*/ 0 h 2063"/>
              <a:gd name="connsiteX3" fmla="*/ 4501 w 8045"/>
              <a:gd name="connsiteY3" fmla="*/ 385 h 2063"/>
              <a:gd name="connsiteX4" fmla="*/ 7762 w 8045"/>
              <a:gd name="connsiteY4" fmla="*/ 364 h 2063"/>
              <a:gd name="connsiteX5" fmla="*/ 8045 w 8045"/>
              <a:gd name="connsiteY5" fmla="*/ 647 h 2063"/>
              <a:gd name="connsiteX6" fmla="*/ 8045 w 8045"/>
              <a:gd name="connsiteY6" fmla="*/ 2063 h 2063"/>
              <a:gd name="connsiteX7" fmla="*/ 0 w 8045"/>
              <a:gd name="connsiteY7" fmla="*/ 2063 h 2063"/>
              <a:gd name="connsiteX8" fmla="*/ 0 w 8045"/>
              <a:gd name="connsiteY8" fmla="*/ 647 h 2063"/>
              <a:gd name="connsiteX9" fmla="*/ 283 w 8045"/>
              <a:gd name="connsiteY9" fmla="*/ 364 h 2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45" h="2063">
                <a:moveTo>
                  <a:pt x="283" y="364"/>
                </a:moveTo>
                <a:lnTo>
                  <a:pt x="3538" y="385"/>
                </a:lnTo>
                <a:lnTo>
                  <a:pt x="4020" y="0"/>
                </a:lnTo>
                <a:lnTo>
                  <a:pt x="4501" y="385"/>
                </a:lnTo>
                <a:lnTo>
                  <a:pt x="7762" y="364"/>
                </a:lnTo>
                <a:cubicBezTo>
                  <a:pt x="7918" y="364"/>
                  <a:pt x="8045" y="491"/>
                  <a:pt x="8045" y="647"/>
                </a:cubicBezTo>
                <a:lnTo>
                  <a:pt x="8045" y="2063"/>
                </a:lnTo>
                <a:lnTo>
                  <a:pt x="0" y="2063"/>
                </a:lnTo>
                <a:lnTo>
                  <a:pt x="0" y="647"/>
                </a:lnTo>
                <a:cubicBezTo>
                  <a:pt x="0" y="491"/>
                  <a:pt x="127" y="364"/>
                  <a:pt x="283" y="364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>
            <p:custDataLst>
              <p:tags r:id="rId4"/>
            </p:custDataLst>
          </p:nvPr>
        </p:nvSpPr>
        <p:spPr>
          <a:xfrm>
            <a:off x="848995" y="1241425"/>
            <a:ext cx="5097145" cy="9537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sz="1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点击</a:t>
            </a:r>
            <a:r>
              <a:rPr lang="en-US" alt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</a:t>
            </a:r>
            <a:r>
              <a:rPr lang="zh-CN" altLang="en-US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我的报名</a:t>
            </a:r>
            <a:r>
              <a:rPr lang="en-US" alt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】</a:t>
            </a: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sz="1400" dirty="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Title 13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1110615" y="172085"/>
            <a:ext cx="1605280" cy="646430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2-2</a:t>
            </a:r>
            <a:endParaRPr lang="en-US" altLang="zh-CN" sz="36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cxnSp>
        <p:nvCxnSpPr>
          <p:cNvPr id="2" name="直接连接符 1"/>
          <p:cNvCxnSpPr/>
          <p:nvPr>
            <p:custDataLst>
              <p:tags r:id="rId6"/>
            </p:custDataLst>
          </p:nvPr>
        </p:nvCxnSpPr>
        <p:spPr>
          <a:xfrm>
            <a:off x="2463800" y="223520"/>
            <a:ext cx="1905" cy="483870"/>
          </a:xfrm>
          <a:prstGeom prst="line">
            <a:avLst/>
          </a:prstGeom>
          <a:ln w="12700">
            <a:solidFill>
              <a:schemeClr val="bg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3"/>
          <p:cNvSpPr>
            <a:spLocks noGrp="1"/>
          </p:cNvSpPr>
          <p:nvPr>
            <p:custDataLst>
              <p:tags r:id="rId7"/>
            </p:custDataLst>
          </p:nvPr>
        </p:nvSpPr>
        <p:spPr>
          <a:xfrm>
            <a:off x="2761615" y="217805"/>
            <a:ext cx="2235200" cy="494030"/>
          </a:xfrm>
          <a:prstGeom prst="rect">
            <a:avLst/>
          </a:prstGeom>
        </p:spPr>
        <p:txBody>
          <a:bodyPr vert="horz" lIns="90000" tIns="46800" rIns="90000" bIns="46800" rtlCol="0" anchor="b" anchorCtr="0">
            <a:noAutofit/>
          </a:bodyPr>
          <a:lstStyle>
            <a:lvl1pPr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45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4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我的报名</a:t>
            </a:r>
            <a:endParaRPr lang="zh-CN" altLang="en-US" sz="24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pic>
        <p:nvPicPr>
          <p:cNvPr id="3" name="图片 2" descr="02.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2833" y="2281555"/>
            <a:ext cx="4712335" cy="9060180"/>
          </a:xfrm>
          <a:prstGeom prst="rect">
            <a:avLst/>
          </a:prstGeom>
          <a:ln>
            <a:solidFill>
              <a:schemeClr val="accent2"/>
            </a:solidFill>
          </a:ln>
        </p:spPr>
      </p:pic>
      <p:sp>
        <p:nvSpPr>
          <p:cNvPr id="29" name="矩形 28"/>
          <p:cNvSpPr/>
          <p:nvPr>
            <p:custDataLst>
              <p:tags r:id="rId9"/>
            </p:custDataLst>
          </p:nvPr>
        </p:nvSpPr>
        <p:spPr>
          <a:xfrm>
            <a:off x="1137920" y="5514975"/>
            <a:ext cx="4488180" cy="915670"/>
          </a:xfrm>
          <a:prstGeom prst="rect">
            <a:avLst/>
          </a:prstGeom>
          <a:noFill/>
          <a:ln w="412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10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635" y="-15240"/>
            <a:ext cx="6880860" cy="122072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>
            <p:custDataLst>
              <p:tags r:id="rId1"/>
            </p:custDataLst>
          </p:nvPr>
        </p:nvSpPr>
        <p:spPr>
          <a:xfrm>
            <a:off x="536575" y="350520"/>
            <a:ext cx="6004560" cy="11487785"/>
          </a:xfrm>
          <a:custGeom>
            <a:avLst/>
            <a:gdLst>
              <a:gd name="connsiteX0" fmla="*/ 0 w 9456"/>
              <a:gd name="connsiteY0" fmla="*/ 7 h 18091"/>
              <a:gd name="connsiteX1" fmla="*/ 9024 w 9456"/>
              <a:gd name="connsiteY1" fmla="*/ 0 h 18091"/>
              <a:gd name="connsiteX2" fmla="*/ 9433 w 9456"/>
              <a:gd name="connsiteY2" fmla="*/ 433 h 18091"/>
              <a:gd name="connsiteX3" fmla="*/ 9456 w 9456"/>
              <a:gd name="connsiteY3" fmla="*/ 18091 h 18091"/>
              <a:gd name="connsiteX4" fmla="*/ 0 w 9456"/>
              <a:gd name="connsiteY4" fmla="*/ 18091 h 18091"/>
              <a:gd name="connsiteX5" fmla="*/ 0 w 9456"/>
              <a:gd name="connsiteY5" fmla="*/ 7 h 18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456" h="18091">
                <a:moveTo>
                  <a:pt x="0" y="7"/>
                </a:moveTo>
                <a:lnTo>
                  <a:pt x="9024" y="0"/>
                </a:lnTo>
                <a:lnTo>
                  <a:pt x="9433" y="433"/>
                </a:lnTo>
                <a:lnTo>
                  <a:pt x="9456" y="18091"/>
                </a:lnTo>
                <a:lnTo>
                  <a:pt x="0" y="18091"/>
                </a:lnTo>
                <a:lnTo>
                  <a:pt x="0" y="7"/>
                </a:lnTo>
                <a:close/>
              </a:path>
            </a:pathLst>
          </a:custGeom>
          <a:solidFill>
            <a:schemeClr val="accent1">
              <a:lumMod val="75000"/>
              <a:alpha val="1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  <a:defRPr/>
            </a:pPr>
            <a:endParaRPr lang="en-US" altLang="zh-CN" sz="4800" b="1" dirty="0">
              <a:solidFill>
                <a:srgbClr val="FFFFFF"/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51815" y="360045"/>
            <a:ext cx="5760085" cy="11226165"/>
          </a:xfrm>
          <a:custGeom>
            <a:avLst/>
            <a:gdLst>
              <a:gd name="connsiteX0" fmla="*/ 0 w 9239"/>
              <a:gd name="connsiteY0" fmla="*/ 0 h 14825"/>
              <a:gd name="connsiteX1" fmla="*/ 9239 w 9239"/>
              <a:gd name="connsiteY1" fmla="*/ 0 h 14825"/>
              <a:gd name="connsiteX2" fmla="*/ 9239 w 9239"/>
              <a:gd name="connsiteY2" fmla="*/ 14825 h 14825"/>
              <a:gd name="connsiteX3" fmla="*/ 0 w 9239"/>
              <a:gd name="connsiteY3" fmla="*/ 14825 h 14825"/>
              <a:gd name="connsiteX4" fmla="*/ 0 w 9239"/>
              <a:gd name="connsiteY4" fmla="*/ 0 h 1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39" h="14825">
                <a:moveTo>
                  <a:pt x="0" y="0"/>
                </a:moveTo>
                <a:lnTo>
                  <a:pt x="9239" y="0"/>
                </a:lnTo>
                <a:lnTo>
                  <a:pt x="9239" y="14825"/>
                </a:lnTo>
                <a:lnTo>
                  <a:pt x="0" y="1482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8575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105号-简雅黑" panose="00000500000000000000" pitchFamily="2" charset="-122"/>
            </a:endParaRPr>
          </a:p>
        </p:txBody>
      </p:sp>
      <p:sp>
        <p:nvSpPr>
          <p:cNvPr id="5" name="任意多边形 4"/>
          <p:cNvSpPr/>
          <p:nvPr>
            <p:custDataLst>
              <p:tags r:id="rId3"/>
            </p:custDataLst>
          </p:nvPr>
        </p:nvSpPr>
        <p:spPr>
          <a:xfrm flipV="1">
            <a:off x="857250" y="-15240"/>
            <a:ext cx="5108575" cy="1170305"/>
          </a:xfrm>
          <a:custGeom>
            <a:avLst/>
            <a:gdLst>
              <a:gd name="connsiteX0" fmla="*/ 283 w 8045"/>
              <a:gd name="connsiteY0" fmla="*/ 364 h 2063"/>
              <a:gd name="connsiteX1" fmla="*/ 3538 w 8045"/>
              <a:gd name="connsiteY1" fmla="*/ 385 h 2063"/>
              <a:gd name="connsiteX2" fmla="*/ 4020 w 8045"/>
              <a:gd name="connsiteY2" fmla="*/ 0 h 2063"/>
              <a:gd name="connsiteX3" fmla="*/ 4501 w 8045"/>
              <a:gd name="connsiteY3" fmla="*/ 385 h 2063"/>
              <a:gd name="connsiteX4" fmla="*/ 7762 w 8045"/>
              <a:gd name="connsiteY4" fmla="*/ 364 h 2063"/>
              <a:gd name="connsiteX5" fmla="*/ 8045 w 8045"/>
              <a:gd name="connsiteY5" fmla="*/ 647 h 2063"/>
              <a:gd name="connsiteX6" fmla="*/ 8045 w 8045"/>
              <a:gd name="connsiteY6" fmla="*/ 2063 h 2063"/>
              <a:gd name="connsiteX7" fmla="*/ 0 w 8045"/>
              <a:gd name="connsiteY7" fmla="*/ 2063 h 2063"/>
              <a:gd name="connsiteX8" fmla="*/ 0 w 8045"/>
              <a:gd name="connsiteY8" fmla="*/ 647 h 2063"/>
              <a:gd name="connsiteX9" fmla="*/ 283 w 8045"/>
              <a:gd name="connsiteY9" fmla="*/ 364 h 2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45" h="2063">
                <a:moveTo>
                  <a:pt x="283" y="364"/>
                </a:moveTo>
                <a:lnTo>
                  <a:pt x="3538" y="385"/>
                </a:lnTo>
                <a:lnTo>
                  <a:pt x="4020" y="0"/>
                </a:lnTo>
                <a:lnTo>
                  <a:pt x="4501" y="385"/>
                </a:lnTo>
                <a:lnTo>
                  <a:pt x="7762" y="364"/>
                </a:lnTo>
                <a:cubicBezTo>
                  <a:pt x="7918" y="364"/>
                  <a:pt x="8045" y="491"/>
                  <a:pt x="8045" y="647"/>
                </a:cubicBezTo>
                <a:lnTo>
                  <a:pt x="8045" y="2063"/>
                </a:lnTo>
                <a:lnTo>
                  <a:pt x="0" y="2063"/>
                </a:lnTo>
                <a:lnTo>
                  <a:pt x="0" y="647"/>
                </a:lnTo>
                <a:cubicBezTo>
                  <a:pt x="0" y="491"/>
                  <a:pt x="127" y="364"/>
                  <a:pt x="283" y="364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Title 13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1110615" y="172085"/>
            <a:ext cx="1485900" cy="646430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2-3</a:t>
            </a:r>
            <a:endParaRPr lang="en-US" altLang="zh-CN" sz="36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848995" y="1241425"/>
            <a:ext cx="5097145" cy="9537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sz="1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请家长提前核对</a:t>
            </a:r>
            <a:r>
              <a:rPr lang="zh-CN" altLang="en-US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爱山东</a:t>
            </a:r>
            <a:r>
              <a:rPr lang="en-US" alt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APP</a:t>
            </a:r>
            <a:r>
              <a:rPr lang="zh-CN" altLang="en-US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用户</a:t>
            </a:r>
            <a:r>
              <a:rPr sz="1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所登记</a:t>
            </a:r>
            <a:r>
              <a:rPr lang="zh-CN" altLang="en-US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</a:t>
            </a:r>
            <a:r>
              <a:rPr sz="1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信息（身份证号、姓名、手机号）是否正确</a:t>
            </a:r>
            <a:r>
              <a:rPr lang="zh-CN" altLang="en-US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，确认无误后</a:t>
            </a:r>
            <a:r>
              <a:rPr 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点击</a:t>
            </a:r>
            <a:r>
              <a:rPr lang="en-US" alt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</a:t>
            </a:r>
            <a:r>
              <a:rPr lang="zh-CN" alt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我要报名</a:t>
            </a:r>
            <a:r>
              <a:rPr lang="en-US" alt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】</a:t>
            </a:r>
            <a:r>
              <a:rPr 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sz="1400" dirty="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2" name="直接连接符 1"/>
          <p:cNvCxnSpPr/>
          <p:nvPr>
            <p:custDataLst>
              <p:tags r:id="rId6"/>
            </p:custDataLst>
          </p:nvPr>
        </p:nvCxnSpPr>
        <p:spPr>
          <a:xfrm>
            <a:off x="2463800" y="223520"/>
            <a:ext cx="1905" cy="483870"/>
          </a:xfrm>
          <a:prstGeom prst="line">
            <a:avLst/>
          </a:prstGeom>
          <a:ln w="12700">
            <a:solidFill>
              <a:schemeClr val="bg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13"/>
          <p:cNvSpPr>
            <a:spLocks noGrp="1"/>
          </p:cNvSpPr>
          <p:nvPr>
            <p:custDataLst>
              <p:tags r:id="rId7"/>
            </p:custDataLst>
          </p:nvPr>
        </p:nvSpPr>
        <p:spPr>
          <a:xfrm>
            <a:off x="2761615" y="217805"/>
            <a:ext cx="2235200" cy="494030"/>
          </a:xfrm>
          <a:prstGeom prst="rect">
            <a:avLst/>
          </a:prstGeom>
        </p:spPr>
        <p:txBody>
          <a:bodyPr vert="horz" lIns="90000" tIns="46800" rIns="90000" bIns="46800" rtlCol="0" anchor="b" anchorCtr="0">
            <a:noAutofit/>
          </a:bodyPr>
          <a:lstStyle>
            <a:lvl1pPr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45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4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我要报名</a:t>
            </a:r>
            <a:endParaRPr lang="zh-CN" altLang="en-US" sz="24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7250" y="1490980"/>
            <a:ext cx="5088890" cy="487489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26490" y="6701790"/>
            <a:ext cx="4592955" cy="4578985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635" y="-15240"/>
            <a:ext cx="6880860" cy="122072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>
            <p:custDataLst>
              <p:tags r:id="rId1"/>
            </p:custDataLst>
          </p:nvPr>
        </p:nvSpPr>
        <p:spPr>
          <a:xfrm>
            <a:off x="536575" y="350520"/>
            <a:ext cx="6004560" cy="11487785"/>
          </a:xfrm>
          <a:custGeom>
            <a:avLst/>
            <a:gdLst>
              <a:gd name="connsiteX0" fmla="*/ 0 w 9456"/>
              <a:gd name="connsiteY0" fmla="*/ 7 h 18091"/>
              <a:gd name="connsiteX1" fmla="*/ 9024 w 9456"/>
              <a:gd name="connsiteY1" fmla="*/ 0 h 18091"/>
              <a:gd name="connsiteX2" fmla="*/ 9433 w 9456"/>
              <a:gd name="connsiteY2" fmla="*/ 433 h 18091"/>
              <a:gd name="connsiteX3" fmla="*/ 9456 w 9456"/>
              <a:gd name="connsiteY3" fmla="*/ 18091 h 18091"/>
              <a:gd name="connsiteX4" fmla="*/ 0 w 9456"/>
              <a:gd name="connsiteY4" fmla="*/ 18091 h 18091"/>
              <a:gd name="connsiteX5" fmla="*/ 0 w 9456"/>
              <a:gd name="connsiteY5" fmla="*/ 7 h 18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456" h="18091">
                <a:moveTo>
                  <a:pt x="0" y="7"/>
                </a:moveTo>
                <a:lnTo>
                  <a:pt x="9024" y="0"/>
                </a:lnTo>
                <a:lnTo>
                  <a:pt x="9433" y="433"/>
                </a:lnTo>
                <a:lnTo>
                  <a:pt x="9456" y="18091"/>
                </a:lnTo>
                <a:lnTo>
                  <a:pt x="0" y="18091"/>
                </a:lnTo>
                <a:lnTo>
                  <a:pt x="0" y="7"/>
                </a:lnTo>
                <a:close/>
              </a:path>
            </a:pathLst>
          </a:custGeom>
          <a:solidFill>
            <a:schemeClr val="accent1">
              <a:lumMod val="75000"/>
              <a:alpha val="1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  <a:defRPr/>
            </a:pPr>
            <a:endParaRPr lang="en-US" altLang="zh-CN" sz="4800" b="1" dirty="0">
              <a:solidFill>
                <a:srgbClr val="FFFFFF"/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51815" y="360045"/>
            <a:ext cx="5760085" cy="11226165"/>
          </a:xfrm>
          <a:custGeom>
            <a:avLst/>
            <a:gdLst>
              <a:gd name="connsiteX0" fmla="*/ 0 w 9239"/>
              <a:gd name="connsiteY0" fmla="*/ 0 h 14825"/>
              <a:gd name="connsiteX1" fmla="*/ 9239 w 9239"/>
              <a:gd name="connsiteY1" fmla="*/ 0 h 14825"/>
              <a:gd name="connsiteX2" fmla="*/ 9239 w 9239"/>
              <a:gd name="connsiteY2" fmla="*/ 14825 h 14825"/>
              <a:gd name="connsiteX3" fmla="*/ 0 w 9239"/>
              <a:gd name="connsiteY3" fmla="*/ 14825 h 14825"/>
              <a:gd name="connsiteX4" fmla="*/ 0 w 9239"/>
              <a:gd name="connsiteY4" fmla="*/ 0 h 1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39" h="14825">
                <a:moveTo>
                  <a:pt x="0" y="0"/>
                </a:moveTo>
                <a:lnTo>
                  <a:pt x="9239" y="0"/>
                </a:lnTo>
                <a:lnTo>
                  <a:pt x="9239" y="14825"/>
                </a:lnTo>
                <a:lnTo>
                  <a:pt x="0" y="1482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8575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105号-简雅黑" panose="00000500000000000000" pitchFamily="2" charset="-122"/>
            </a:endParaRPr>
          </a:p>
        </p:txBody>
      </p:sp>
      <p:sp>
        <p:nvSpPr>
          <p:cNvPr id="7" name="任意多边形 6"/>
          <p:cNvSpPr/>
          <p:nvPr>
            <p:custDataLst>
              <p:tags r:id="rId3"/>
            </p:custDataLst>
          </p:nvPr>
        </p:nvSpPr>
        <p:spPr>
          <a:xfrm flipV="1">
            <a:off x="857250" y="-15240"/>
            <a:ext cx="5108575" cy="1170305"/>
          </a:xfrm>
          <a:custGeom>
            <a:avLst/>
            <a:gdLst>
              <a:gd name="connsiteX0" fmla="*/ 283 w 8045"/>
              <a:gd name="connsiteY0" fmla="*/ 364 h 2063"/>
              <a:gd name="connsiteX1" fmla="*/ 3538 w 8045"/>
              <a:gd name="connsiteY1" fmla="*/ 385 h 2063"/>
              <a:gd name="connsiteX2" fmla="*/ 4020 w 8045"/>
              <a:gd name="connsiteY2" fmla="*/ 0 h 2063"/>
              <a:gd name="connsiteX3" fmla="*/ 4501 w 8045"/>
              <a:gd name="connsiteY3" fmla="*/ 385 h 2063"/>
              <a:gd name="connsiteX4" fmla="*/ 7762 w 8045"/>
              <a:gd name="connsiteY4" fmla="*/ 364 h 2063"/>
              <a:gd name="connsiteX5" fmla="*/ 8045 w 8045"/>
              <a:gd name="connsiteY5" fmla="*/ 647 h 2063"/>
              <a:gd name="connsiteX6" fmla="*/ 8045 w 8045"/>
              <a:gd name="connsiteY6" fmla="*/ 2063 h 2063"/>
              <a:gd name="connsiteX7" fmla="*/ 0 w 8045"/>
              <a:gd name="connsiteY7" fmla="*/ 2063 h 2063"/>
              <a:gd name="connsiteX8" fmla="*/ 0 w 8045"/>
              <a:gd name="connsiteY8" fmla="*/ 647 h 2063"/>
              <a:gd name="connsiteX9" fmla="*/ 283 w 8045"/>
              <a:gd name="connsiteY9" fmla="*/ 364 h 2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45" h="2063">
                <a:moveTo>
                  <a:pt x="283" y="364"/>
                </a:moveTo>
                <a:lnTo>
                  <a:pt x="3538" y="385"/>
                </a:lnTo>
                <a:lnTo>
                  <a:pt x="4020" y="0"/>
                </a:lnTo>
                <a:lnTo>
                  <a:pt x="4501" y="385"/>
                </a:lnTo>
                <a:lnTo>
                  <a:pt x="7762" y="364"/>
                </a:lnTo>
                <a:cubicBezTo>
                  <a:pt x="7918" y="364"/>
                  <a:pt x="8045" y="491"/>
                  <a:pt x="8045" y="647"/>
                </a:cubicBezTo>
                <a:lnTo>
                  <a:pt x="8045" y="2063"/>
                </a:lnTo>
                <a:lnTo>
                  <a:pt x="0" y="2063"/>
                </a:lnTo>
                <a:lnTo>
                  <a:pt x="0" y="647"/>
                </a:lnTo>
                <a:cubicBezTo>
                  <a:pt x="0" y="491"/>
                  <a:pt x="127" y="364"/>
                  <a:pt x="283" y="364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Title 13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1110615" y="172085"/>
            <a:ext cx="1510665" cy="646430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2-4</a:t>
            </a:r>
            <a:endParaRPr lang="en-US" altLang="zh-CN" sz="36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sp>
        <p:nvSpPr>
          <p:cNvPr id="3" name="Title 13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2746375" y="217805"/>
            <a:ext cx="1609090" cy="494030"/>
          </a:xfrm>
          <a:prstGeom prst="rect">
            <a:avLst/>
          </a:prstGeom>
        </p:spPr>
        <p:txBody>
          <a:bodyPr vert="horz" lIns="90000" tIns="46800" rIns="90000" bIns="46800" rtlCol="0" anchor="b" anchorCtr="0">
            <a:noAutofit/>
          </a:bodyPr>
          <a:lstStyle>
            <a:lvl1pPr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45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4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选择学段</a:t>
            </a:r>
            <a:endParaRPr lang="zh-CN" altLang="en-US" sz="24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sp>
        <p:nvSpPr>
          <p:cNvPr id="20" name="文本框 19"/>
          <p:cNvSpPr txBox="1"/>
          <p:nvPr>
            <p:custDataLst>
              <p:tags r:id="rId6"/>
            </p:custDataLst>
          </p:nvPr>
        </p:nvSpPr>
        <p:spPr>
          <a:xfrm>
            <a:off x="848995" y="1241425"/>
            <a:ext cx="5158740" cy="9537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家长进入“选择</a:t>
            </a:r>
            <a:r>
              <a:rPr 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学段</a:t>
            </a: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”页面后，选择“</a:t>
            </a:r>
            <a:r>
              <a:rPr 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小学一年级新生报名</a:t>
            </a: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”或“</a:t>
            </a:r>
            <a:r>
              <a:rPr 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初中一年级新生报名</a:t>
            </a: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”报名入口。</a:t>
            </a:r>
            <a:endParaRPr sz="1400" dirty="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2" name="直接连接符 1"/>
          <p:cNvCxnSpPr/>
          <p:nvPr>
            <p:custDataLst>
              <p:tags r:id="rId7"/>
            </p:custDataLst>
          </p:nvPr>
        </p:nvCxnSpPr>
        <p:spPr>
          <a:xfrm>
            <a:off x="2463800" y="223520"/>
            <a:ext cx="1905" cy="483870"/>
          </a:xfrm>
          <a:prstGeom prst="line">
            <a:avLst/>
          </a:prstGeom>
          <a:ln w="12700">
            <a:solidFill>
              <a:schemeClr val="bg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图片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0740" y="2064385"/>
            <a:ext cx="5135245" cy="8125460"/>
          </a:xfrm>
          <a:prstGeom prst="rect">
            <a:avLst/>
          </a:prstGeom>
        </p:spPr>
      </p:pic>
      <p:sp>
        <p:nvSpPr>
          <p:cNvPr id="22" name="矩形 21"/>
          <p:cNvSpPr/>
          <p:nvPr>
            <p:custDataLst>
              <p:tags r:id="rId9"/>
            </p:custDataLst>
          </p:nvPr>
        </p:nvSpPr>
        <p:spPr>
          <a:xfrm>
            <a:off x="4355465" y="3337560"/>
            <a:ext cx="1203325" cy="1756410"/>
          </a:xfrm>
          <a:prstGeom prst="rect">
            <a:avLst/>
          </a:prstGeom>
          <a:noFill/>
          <a:ln w="412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0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635" y="-15240"/>
            <a:ext cx="6880860" cy="122072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>
            <p:custDataLst>
              <p:tags r:id="rId1"/>
            </p:custDataLst>
          </p:nvPr>
        </p:nvSpPr>
        <p:spPr>
          <a:xfrm>
            <a:off x="536575" y="350520"/>
            <a:ext cx="6004560" cy="11487785"/>
          </a:xfrm>
          <a:custGeom>
            <a:avLst/>
            <a:gdLst>
              <a:gd name="connsiteX0" fmla="*/ 0 w 9456"/>
              <a:gd name="connsiteY0" fmla="*/ 7 h 18091"/>
              <a:gd name="connsiteX1" fmla="*/ 9024 w 9456"/>
              <a:gd name="connsiteY1" fmla="*/ 0 h 18091"/>
              <a:gd name="connsiteX2" fmla="*/ 9433 w 9456"/>
              <a:gd name="connsiteY2" fmla="*/ 433 h 18091"/>
              <a:gd name="connsiteX3" fmla="*/ 9456 w 9456"/>
              <a:gd name="connsiteY3" fmla="*/ 18091 h 18091"/>
              <a:gd name="connsiteX4" fmla="*/ 0 w 9456"/>
              <a:gd name="connsiteY4" fmla="*/ 18091 h 18091"/>
              <a:gd name="connsiteX5" fmla="*/ 0 w 9456"/>
              <a:gd name="connsiteY5" fmla="*/ 7 h 18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456" h="18091">
                <a:moveTo>
                  <a:pt x="0" y="7"/>
                </a:moveTo>
                <a:lnTo>
                  <a:pt x="9024" y="0"/>
                </a:lnTo>
                <a:lnTo>
                  <a:pt x="9433" y="433"/>
                </a:lnTo>
                <a:lnTo>
                  <a:pt x="9456" y="18091"/>
                </a:lnTo>
                <a:lnTo>
                  <a:pt x="0" y="18091"/>
                </a:lnTo>
                <a:lnTo>
                  <a:pt x="0" y="7"/>
                </a:lnTo>
                <a:close/>
              </a:path>
            </a:pathLst>
          </a:custGeom>
          <a:solidFill>
            <a:schemeClr val="accent1">
              <a:lumMod val="75000"/>
              <a:alpha val="1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  <a:defRPr/>
            </a:pPr>
            <a:endParaRPr lang="en-US" altLang="zh-CN" sz="4800" b="1" dirty="0">
              <a:solidFill>
                <a:srgbClr val="FFFFFF"/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51815" y="360045"/>
            <a:ext cx="5760085" cy="11226165"/>
          </a:xfrm>
          <a:custGeom>
            <a:avLst/>
            <a:gdLst>
              <a:gd name="connsiteX0" fmla="*/ 0 w 9239"/>
              <a:gd name="connsiteY0" fmla="*/ 0 h 14825"/>
              <a:gd name="connsiteX1" fmla="*/ 9239 w 9239"/>
              <a:gd name="connsiteY1" fmla="*/ 0 h 14825"/>
              <a:gd name="connsiteX2" fmla="*/ 9239 w 9239"/>
              <a:gd name="connsiteY2" fmla="*/ 14825 h 14825"/>
              <a:gd name="connsiteX3" fmla="*/ 0 w 9239"/>
              <a:gd name="connsiteY3" fmla="*/ 14825 h 14825"/>
              <a:gd name="connsiteX4" fmla="*/ 0 w 9239"/>
              <a:gd name="connsiteY4" fmla="*/ 0 h 1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39" h="14825">
                <a:moveTo>
                  <a:pt x="0" y="0"/>
                </a:moveTo>
                <a:lnTo>
                  <a:pt x="9239" y="0"/>
                </a:lnTo>
                <a:lnTo>
                  <a:pt x="9239" y="14825"/>
                </a:lnTo>
                <a:lnTo>
                  <a:pt x="0" y="1482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8575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105号-简雅黑" panose="00000500000000000000" pitchFamily="2" charset="-122"/>
            </a:endParaRPr>
          </a:p>
        </p:txBody>
      </p:sp>
      <p:sp>
        <p:nvSpPr>
          <p:cNvPr id="7" name="任意多边形 6"/>
          <p:cNvSpPr/>
          <p:nvPr>
            <p:custDataLst>
              <p:tags r:id="rId3"/>
            </p:custDataLst>
          </p:nvPr>
        </p:nvSpPr>
        <p:spPr>
          <a:xfrm flipV="1">
            <a:off x="857250" y="-15240"/>
            <a:ext cx="5108575" cy="1170305"/>
          </a:xfrm>
          <a:custGeom>
            <a:avLst/>
            <a:gdLst>
              <a:gd name="connsiteX0" fmla="*/ 283 w 8045"/>
              <a:gd name="connsiteY0" fmla="*/ 364 h 2063"/>
              <a:gd name="connsiteX1" fmla="*/ 3538 w 8045"/>
              <a:gd name="connsiteY1" fmla="*/ 385 h 2063"/>
              <a:gd name="connsiteX2" fmla="*/ 4020 w 8045"/>
              <a:gd name="connsiteY2" fmla="*/ 0 h 2063"/>
              <a:gd name="connsiteX3" fmla="*/ 4501 w 8045"/>
              <a:gd name="connsiteY3" fmla="*/ 385 h 2063"/>
              <a:gd name="connsiteX4" fmla="*/ 7762 w 8045"/>
              <a:gd name="connsiteY4" fmla="*/ 364 h 2063"/>
              <a:gd name="connsiteX5" fmla="*/ 8045 w 8045"/>
              <a:gd name="connsiteY5" fmla="*/ 647 h 2063"/>
              <a:gd name="connsiteX6" fmla="*/ 8045 w 8045"/>
              <a:gd name="connsiteY6" fmla="*/ 2063 h 2063"/>
              <a:gd name="connsiteX7" fmla="*/ 0 w 8045"/>
              <a:gd name="connsiteY7" fmla="*/ 2063 h 2063"/>
              <a:gd name="connsiteX8" fmla="*/ 0 w 8045"/>
              <a:gd name="connsiteY8" fmla="*/ 647 h 2063"/>
              <a:gd name="connsiteX9" fmla="*/ 283 w 8045"/>
              <a:gd name="connsiteY9" fmla="*/ 364 h 2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45" h="2063">
                <a:moveTo>
                  <a:pt x="283" y="364"/>
                </a:moveTo>
                <a:lnTo>
                  <a:pt x="3538" y="385"/>
                </a:lnTo>
                <a:lnTo>
                  <a:pt x="4020" y="0"/>
                </a:lnTo>
                <a:lnTo>
                  <a:pt x="4501" y="385"/>
                </a:lnTo>
                <a:lnTo>
                  <a:pt x="7762" y="364"/>
                </a:lnTo>
                <a:cubicBezTo>
                  <a:pt x="7918" y="364"/>
                  <a:pt x="8045" y="491"/>
                  <a:pt x="8045" y="647"/>
                </a:cubicBezTo>
                <a:lnTo>
                  <a:pt x="8045" y="2063"/>
                </a:lnTo>
                <a:lnTo>
                  <a:pt x="0" y="2063"/>
                </a:lnTo>
                <a:lnTo>
                  <a:pt x="0" y="647"/>
                </a:lnTo>
                <a:cubicBezTo>
                  <a:pt x="0" y="491"/>
                  <a:pt x="127" y="364"/>
                  <a:pt x="283" y="364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Title 13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1110615" y="172085"/>
            <a:ext cx="1510665" cy="646430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2-5</a:t>
            </a:r>
            <a:endParaRPr lang="en-US" altLang="zh-CN" sz="36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sp>
        <p:nvSpPr>
          <p:cNvPr id="20" name="文本框 19"/>
          <p:cNvSpPr txBox="1"/>
          <p:nvPr>
            <p:custDataLst>
              <p:tags r:id="rId5"/>
            </p:custDataLst>
          </p:nvPr>
        </p:nvSpPr>
        <p:spPr>
          <a:xfrm>
            <a:off x="848995" y="1241425"/>
            <a:ext cx="5158740" cy="9537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家长进入“选择</a:t>
            </a:r>
            <a:r>
              <a:rPr 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报名类型</a:t>
            </a: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”页面后，选择“</a:t>
            </a:r>
            <a:r>
              <a:rPr 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公办学校</a:t>
            </a: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”或“</a:t>
            </a:r>
            <a:r>
              <a:rPr 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民办学校</a:t>
            </a: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”报名入口。</a:t>
            </a:r>
            <a:endParaRPr sz="1400" dirty="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9" name="Title 13"/>
          <p:cNvSpPr>
            <a:spLocks noGrp="1"/>
          </p:cNvSpPr>
          <p:nvPr>
            <p:custDataLst>
              <p:tags r:id="rId6"/>
            </p:custDataLst>
          </p:nvPr>
        </p:nvSpPr>
        <p:spPr>
          <a:xfrm>
            <a:off x="2731135" y="217805"/>
            <a:ext cx="2356485" cy="494030"/>
          </a:xfrm>
          <a:prstGeom prst="rect">
            <a:avLst/>
          </a:prstGeom>
        </p:spPr>
        <p:txBody>
          <a:bodyPr vert="horz" lIns="90000" tIns="46800" rIns="90000" bIns="46800" rtlCol="0" anchor="b" anchorCtr="0">
            <a:noAutofit/>
          </a:bodyPr>
          <a:lstStyle>
            <a:lvl1pPr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45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4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选择报名</a:t>
            </a:r>
            <a:r>
              <a:rPr lang="zh-CN" altLang="en-US" sz="24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类型</a:t>
            </a:r>
            <a:endParaRPr lang="zh-CN" altLang="en-US" sz="24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cxnSp>
        <p:nvCxnSpPr>
          <p:cNvPr id="30" name="直接连接符 29"/>
          <p:cNvCxnSpPr/>
          <p:nvPr>
            <p:custDataLst>
              <p:tags r:id="rId7"/>
            </p:custDataLst>
          </p:nvPr>
        </p:nvCxnSpPr>
        <p:spPr>
          <a:xfrm>
            <a:off x="2463800" y="223520"/>
            <a:ext cx="1905" cy="483870"/>
          </a:xfrm>
          <a:prstGeom prst="line">
            <a:avLst/>
          </a:prstGeom>
          <a:ln w="12700">
            <a:solidFill>
              <a:schemeClr val="bg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图片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8995" y="1950085"/>
            <a:ext cx="5080000" cy="8823325"/>
          </a:xfrm>
          <a:prstGeom prst="rect">
            <a:avLst/>
          </a:prstGeom>
        </p:spPr>
      </p:pic>
      <p:sp>
        <p:nvSpPr>
          <p:cNvPr id="22" name="矩形 21"/>
          <p:cNvSpPr/>
          <p:nvPr>
            <p:custDataLst>
              <p:tags r:id="rId9"/>
            </p:custDataLst>
          </p:nvPr>
        </p:nvSpPr>
        <p:spPr>
          <a:xfrm>
            <a:off x="4204970" y="4993640"/>
            <a:ext cx="1380490" cy="2118995"/>
          </a:xfrm>
          <a:prstGeom prst="rect">
            <a:avLst/>
          </a:prstGeom>
          <a:noFill/>
          <a:ln w="412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10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635" y="-15240"/>
            <a:ext cx="6880860" cy="122072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>
            <p:custDataLst>
              <p:tags r:id="rId1"/>
            </p:custDataLst>
          </p:nvPr>
        </p:nvSpPr>
        <p:spPr>
          <a:xfrm>
            <a:off x="536575" y="350520"/>
            <a:ext cx="6004560" cy="11487785"/>
          </a:xfrm>
          <a:custGeom>
            <a:avLst/>
            <a:gdLst>
              <a:gd name="connsiteX0" fmla="*/ 0 w 9456"/>
              <a:gd name="connsiteY0" fmla="*/ 7 h 18091"/>
              <a:gd name="connsiteX1" fmla="*/ 9024 w 9456"/>
              <a:gd name="connsiteY1" fmla="*/ 0 h 18091"/>
              <a:gd name="connsiteX2" fmla="*/ 9433 w 9456"/>
              <a:gd name="connsiteY2" fmla="*/ 433 h 18091"/>
              <a:gd name="connsiteX3" fmla="*/ 9456 w 9456"/>
              <a:gd name="connsiteY3" fmla="*/ 18091 h 18091"/>
              <a:gd name="connsiteX4" fmla="*/ 0 w 9456"/>
              <a:gd name="connsiteY4" fmla="*/ 18091 h 18091"/>
              <a:gd name="connsiteX5" fmla="*/ 0 w 9456"/>
              <a:gd name="connsiteY5" fmla="*/ 7 h 18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456" h="18091">
                <a:moveTo>
                  <a:pt x="0" y="7"/>
                </a:moveTo>
                <a:lnTo>
                  <a:pt x="9024" y="0"/>
                </a:lnTo>
                <a:lnTo>
                  <a:pt x="9433" y="433"/>
                </a:lnTo>
                <a:lnTo>
                  <a:pt x="9456" y="18091"/>
                </a:lnTo>
                <a:lnTo>
                  <a:pt x="0" y="18091"/>
                </a:lnTo>
                <a:lnTo>
                  <a:pt x="0" y="7"/>
                </a:lnTo>
                <a:close/>
              </a:path>
            </a:pathLst>
          </a:custGeom>
          <a:solidFill>
            <a:schemeClr val="accent1">
              <a:lumMod val="75000"/>
              <a:alpha val="1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  <a:defRPr/>
            </a:pPr>
            <a:endParaRPr lang="en-US" altLang="zh-CN" sz="4800" b="1" dirty="0">
              <a:solidFill>
                <a:srgbClr val="FFFFFF"/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51815" y="360045"/>
            <a:ext cx="5760085" cy="11226165"/>
          </a:xfrm>
          <a:custGeom>
            <a:avLst/>
            <a:gdLst>
              <a:gd name="connsiteX0" fmla="*/ 0 w 9239"/>
              <a:gd name="connsiteY0" fmla="*/ 0 h 14825"/>
              <a:gd name="connsiteX1" fmla="*/ 9239 w 9239"/>
              <a:gd name="connsiteY1" fmla="*/ 0 h 14825"/>
              <a:gd name="connsiteX2" fmla="*/ 9239 w 9239"/>
              <a:gd name="connsiteY2" fmla="*/ 14825 h 14825"/>
              <a:gd name="connsiteX3" fmla="*/ 0 w 9239"/>
              <a:gd name="connsiteY3" fmla="*/ 14825 h 14825"/>
              <a:gd name="connsiteX4" fmla="*/ 0 w 9239"/>
              <a:gd name="connsiteY4" fmla="*/ 0 h 1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39" h="14825">
                <a:moveTo>
                  <a:pt x="0" y="0"/>
                </a:moveTo>
                <a:lnTo>
                  <a:pt x="9239" y="0"/>
                </a:lnTo>
                <a:lnTo>
                  <a:pt x="9239" y="14825"/>
                </a:lnTo>
                <a:lnTo>
                  <a:pt x="0" y="1482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8575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105号-简雅黑" panose="00000500000000000000" pitchFamily="2" charset="-122"/>
            </a:endParaRPr>
          </a:p>
        </p:txBody>
      </p:sp>
      <p:sp>
        <p:nvSpPr>
          <p:cNvPr id="5" name="任意多边形 4"/>
          <p:cNvSpPr/>
          <p:nvPr>
            <p:custDataLst>
              <p:tags r:id="rId3"/>
            </p:custDataLst>
          </p:nvPr>
        </p:nvSpPr>
        <p:spPr>
          <a:xfrm flipV="1">
            <a:off x="857250" y="-15240"/>
            <a:ext cx="5108575" cy="1170305"/>
          </a:xfrm>
          <a:custGeom>
            <a:avLst/>
            <a:gdLst>
              <a:gd name="connsiteX0" fmla="*/ 283 w 8045"/>
              <a:gd name="connsiteY0" fmla="*/ 364 h 2063"/>
              <a:gd name="connsiteX1" fmla="*/ 3538 w 8045"/>
              <a:gd name="connsiteY1" fmla="*/ 385 h 2063"/>
              <a:gd name="connsiteX2" fmla="*/ 4020 w 8045"/>
              <a:gd name="connsiteY2" fmla="*/ 0 h 2063"/>
              <a:gd name="connsiteX3" fmla="*/ 4501 w 8045"/>
              <a:gd name="connsiteY3" fmla="*/ 385 h 2063"/>
              <a:gd name="connsiteX4" fmla="*/ 7762 w 8045"/>
              <a:gd name="connsiteY4" fmla="*/ 364 h 2063"/>
              <a:gd name="connsiteX5" fmla="*/ 8045 w 8045"/>
              <a:gd name="connsiteY5" fmla="*/ 647 h 2063"/>
              <a:gd name="connsiteX6" fmla="*/ 8045 w 8045"/>
              <a:gd name="connsiteY6" fmla="*/ 2063 h 2063"/>
              <a:gd name="connsiteX7" fmla="*/ 0 w 8045"/>
              <a:gd name="connsiteY7" fmla="*/ 2063 h 2063"/>
              <a:gd name="connsiteX8" fmla="*/ 0 w 8045"/>
              <a:gd name="connsiteY8" fmla="*/ 647 h 2063"/>
              <a:gd name="connsiteX9" fmla="*/ 283 w 8045"/>
              <a:gd name="connsiteY9" fmla="*/ 364 h 2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45" h="2063">
                <a:moveTo>
                  <a:pt x="283" y="364"/>
                </a:moveTo>
                <a:lnTo>
                  <a:pt x="3538" y="385"/>
                </a:lnTo>
                <a:lnTo>
                  <a:pt x="4020" y="0"/>
                </a:lnTo>
                <a:lnTo>
                  <a:pt x="4501" y="385"/>
                </a:lnTo>
                <a:lnTo>
                  <a:pt x="7762" y="364"/>
                </a:lnTo>
                <a:cubicBezTo>
                  <a:pt x="7918" y="364"/>
                  <a:pt x="8045" y="491"/>
                  <a:pt x="8045" y="647"/>
                </a:cubicBezTo>
                <a:lnTo>
                  <a:pt x="8045" y="2063"/>
                </a:lnTo>
                <a:lnTo>
                  <a:pt x="0" y="2063"/>
                </a:lnTo>
                <a:lnTo>
                  <a:pt x="0" y="647"/>
                </a:lnTo>
                <a:cubicBezTo>
                  <a:pt x="0" y="491"/>
                  <a:pt x="127" y="364"/>
                  <a:pt x="283" y="364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Title 13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1110615" y="172085"/>
            <a:ext cx="1619885" cy="646430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2-6</a:t>
            </a:r>
            <a:endParaRPr lang="en-US" altLang="zh-CN" sz="36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sp>
        <p:nvSpPr>
          <p:cNvPr id="7" name="Title 13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2731135" y="217805"/>
            <a:ext cx="2356485" cy="494030"/>
          </a:xfrm>
          <a:prstGeom prst="rect">
            <a:avLst/>
          </a:prstGeom>
        </p:spPr>
        <p:txBody>
          <a:bodyPr vert="horz" lIns="90000" tIns="46800" rIns="90000" bIns="46800" rtlCol="0" anchor="b" anchorCtr="0">
            <a:noAutofit/>
          </a:bodyPr>
          <a:lstStyle>
            <a:lvl1pPr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45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4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选择报名类型</a:t>
            </a:r>
            <a:endParaRPr lang="zh-CN" altLang="en-US" sz="24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848995" y="1241425"/>
            <a:ext cx="5158740" cy="9537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请家长按照平台提示选择</a:t>
            </a:r>
            <a:r>
              <a:rPr 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对应的报名入口</a:t>
            </a: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，依次填写基本信息、户籍信息、居住信息、监护人信息等并保存。</a:t>
            </a:r>
            <a:endParaRPr sz="1400" dirty="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cxnSp>
        <p:nvCxnSpPr>
          <p:cNvPr id="2" name="直接连接符 1"/>
          <p:cNvCxnSpPr/>
          <p:nvPr>
            <p:custDataLst>
              <p:tags r:id="rId7"/>
            </p:custDataLst>
          </p:nvPr>
        </p:nvCxnSpPr>
        <p:spPr>
          <a:xfrm>
            <a:off x="2463800" y="223520"/>
            <a:ext cx="1905" cy="483870"/>
          </a:xfrm>
          <a:prstGeom prst="line">
            <a:avLst/>
          </a:prstGeom>
          <a:ln w="12700">
            <a:solidFill>
              <a:schemeClr val="bg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图片 2" descr="0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09040" y="2281555"/>
            <a:ext cx="4439920" cy="8872855"/>
          </a:xfrm>
          <a:prstGeom prst="rect">
            <a:avLst/>
          </a:prstGeom>
          <a:ln>
            <a:solidFill>
              <a:schemeClr val="accent2"/>
            </a:solidFill>
          </a:ln>
        </p:spPr>
      </p:pic>
      <p:sp>
        <p:nvSpPr>
          <p:cNvPr id="22" name="矩形 21"/>
          <p:cNvSpPr/>
          <p:nvPr>
            <p:custDataLst>
              <p:tags r:id="rId9"/>
            </p:custDataLst>
          </p:nvPr>
        </p:nvSpPr>
        <p:spPr>
          <a:xfrm>
            <a:off x="4488815" y="4650105"/>
            <a:ext cx="814070" cy="4018280"/>
          </a:xfrm>
          <a:prstGeom prst="rect">
            <a:avLst/>
          </a:prstGeom>
          <a:noFill/>
          <a:ln w="412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0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103.xml><?xml version="1.0" encoding="utf-8"?>
<p:tagLst xmlns:p="http://schemas.openxmlformats.org/presentationml/2006/main">
  <p:tag name="KSO_WM_BEAUTIFY_FLAG" val="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"/>
</p:tagLst>
</file>

<file path=ppt/tags/tag119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BEAUTIFY_FLAG" val=""/>
</p:tagLst>
</file>

<file path=ppt/tags/tag121.xml><?xml version="1.0" encoding="utf-8"?>
<p:tagLst xmlns:p="http://schemas.openxmlformats.org/presentationml/2006/main">
  <p:tag name="KSO_WM_BEAUTIFY_FLAG" val=""/>
</p:tagLst>
</file>

<file path=ppt/tags/tag122.xml><?xml version="1.0" encoding="utf-8"?>
<p:tagLst xmlns:p="http://schemas.openxmlformats.org/presentationml/2006/main">
  <p:tag name="KSO_WM_BEAUTIFY_FLAG" val=""/>
</p:tagLst>
</file>

<file path=ppt/tags/tag123.xml><?xml version="1.0" encoding="utf-8"?>
<p:tagLst xmlns:p="http://schemas.openxmlformats.org/presentationml/2006/main">
  <p:tag name="KSO_WM_BEAUTIFY_FLAG" val=""/>
</p:tagLst>
</file>

<file path=ppt/tags/tag124.xml><?xml version="1.0" encoding="utf-8"?>
<p:tagLst xmlns:p="http://schemas.openxmlformats.org/presentationml/2006/main">
  <p:tag name="KSO_WM_BEAUTIFY_FLAG" val=""/>
</p:tagLst>
</file>

<file path=ppt/tags/tag125.xml><?xml version="1.0" encoding="utf-8"?>
<p:tagLst xmlns:p="http://schemas.openxmlformats.org/presentationml/2006/main">
  <p:tag name="KSO_WM_BEAUTIFY_FLAG" val=""/>
</p:tagLst>
</file>

<file path=ppt/tags/tag126.xml><?xml version="1.0" encoding="utf-8"?>
<p:tagLst xmlns:p="http://schemas.openxmlformats.org/presentationml/2006/main">
  <p:tag name="KSO_WM_BEAUTIFY_FLAG" val=""/>
</p:tagLst>
</file>

<file path=ppt/tags/tag127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28.xml><?xml version="1.0" encoding="utf-8"?>
<p:tagLst xmlns:p="http://schemas.openxmlformats.org/presentationml/2006/main">
  <p:tag name="KSO_WM_BEAUTIFY_FLAG" val=""/>
</p:tagLst>
</file>

<file path=ppt/tags/tag129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BEAUTIFY_FLAG" val=""/>
</p:tagLst>
</file>

<file path=ppt/tags/tag131.xml><?xml version="1.0" encoding="utf-8"?>
<p:tagLst xmlns:p="http://schemas.openxmlformats.org/presentationml/2006/main">
  <p:tag name="KSO_WM_BEAUTIFY_FLAG" val=""/>
</p:tagLst>
</file>

<file path=ppt/tags/tag132.xml><?xml version="1.0" encoding="utf-8"?>
<p:tagLst xmlns:p="http://schemas.openxmlformats.org/presentationml/2006/main">
  <p:tag name="KSO_WM_BEAUTIFY_FLAG" val=""/>
</p:tagLst>
</file>

<file path=ppt/tags/tag133.xml><?xml version="1.0" encoding="utf-8"?>
<p:tagLst xmlns:p="http://schemas.openxmlformats.org/presentationml/2006/main">
  <p:tag name="KSO_WM_BEAUTIFY_FLAG" val=""/>
</p:tagLst>
</file>

<file path=ppt/tags/tag134.xml><?xml version="1.0" encoding="utf-8"?>
<p:tagLst xmlns:p="http://schemas.openxmlformats.org/presentationml/2006/main">
  <p:tag name="KSO_WM_BEAUTIFY_FLAG" val=""/>
</p:tagLst>
</file>

<file path=ppt/tags/tag135.xml><?xml version="1.0" encoding="utf-8"?>
<p:tagLst xmlns:p="http://schemas.openxmlformats.org/presentationml/2006/main">
  <p:tag name="KSO_WM_BEAUTIFY_FLAG" val=""/>
</p:tagLst>
</file>

<file path=ppt/tags/tag136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7.xml><?xml version="1.0" encoding="utf-8"?>
<p:tagLst xmlns:p="http://schemas.openxmlformats.org/presentationml/2006/main">
  <p:tag name="KSO_WM_BEAUTIFY_FLAG" val=""/>
</p:tagLst>
</file>

<file path=ppt/tags/tag138.xml><?xml version="1.0" encoding="utf-8"?>
<p:tagLst xmlns:p="http://schemas.openxmlformats.org/presentationml/2006/main">
  <p:tag name="KSO_WM_BEAUTIFY_FLAG" val=""/>
</p:tagLst>
</file>

<file path=ppt/tags/tag139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BEAUTIFY_FLAG" val=""/>
</p:tagLst>
</file>

<file path=ppt/tags/tag141.xml><?xml version="1.0" encoding="utf-8"?>
<p:tagLst xmlns:p="http://schemas.openxmlformats.org/presentationml/2006/main">
  <p:tag name="KSO_WM_BEAUTIFY_FLAG" val=""/>
</p:tagLst>
</file>

<file path=ppt/tags/tag142.xml><?xml version="1.0" encoding="utf-8"?>
<p:tagLst xmlns:p="http://schemas.openxmlformats.org/presentationml/2006/main">
  <p:tag name="KSO_WM_BEAUTIFY_FLAG" val=""/>
</p:tagLst>
</file>

<file path=ppt/tags/tag143.xml><?xml version="1.0" encoding="utf-8"?>
<p:tagLst xmlns:p="http://schemas.openxmlformats.org/presentationml/2006/main">
  <p:tag name="KSO_WM_BEAUTIFY_FLAG" val=""/>
</p:tagLst>
</file>

<file path=ppt/tags/tag144.xml><?xml version="1.0" encoding="utf-8"?>
<p:tagLst xmlns:p="http://schemas.openxmlformats.org/presentationml/2006/main">
  <p:tag name="KSO_WM_BEAUTIFY_FLAG" val=""/>
</p:tagLst>
</file>

<file path=ppt/tags/tag145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46.xml><?xml version="1.0" encoding="utf-8"?>
<p:tagLst xmlns:p="http://schemas.openxmlformats.org/presentationml/2006/main">
  <p:tag name="KSO_WM_BEAUTIFY_FLAG" val=""/>
</p:tagLst>
</file>

<file path=ppt/tags/tag147.xml><?xml version="1.0" encoding="utf-8"?>
<p:tagLst xmlns:p="http://schemas.openxmlformats.org/presentationml/2006/main">
  <p:tag name="KSO_WM_BEAUTIFY_FLAG" val=""/>
</p:tagLst>
</file>

<file path=ppt/tags/tag148.xml><?xml version="1.0" encoding="utf-8"?>
<p:tagLst xmlns:p="http://schemas.openxmlformats.org/presentationml/2006/main">
  <p:tag name="KSO_WM_BEAUTIFY_FLAG" val=""/>
</p:tagLst>
</file>

<file path=ppt/tags/tag149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BEAUTIFY_FLAG" val=""/>
</p:tagLst>
</file>

<file path=ppt/tags/tag151.xml><?xml version="1.0" encoding="utf-8"?>
<p:tagLst xmlns:p="http://schemas.openxmlformats.org/presentationml/2006/main">
  <p:tag name="KSO_WM_BEAUTIFY_FLAG" val=""/>
</p:tagLst>
</file>

<file path=ppt/tags/tag152.xml><?xml version="1.0" encoding="utf-8"?>
<p:tagLst xmlns:p="http://schemas.openxmlformats.org/presentationml/2006/main">
  <p:tag name="KSO_WM_BEAUTIFY_FLAG" val=""/>
</p:tagLst>
</file>

<file path=ppt/tags/tag153.xml><?xml version="1.0" encoding="utf-8"?>
<p:tagLst xmlns:p="http://schemas.openxmlformats.org/presentationml/2006/main">
  <p:tag name="KSO_WM_BEAUTIFY_FLAG" val=""/>
</p:tagLst>
</file>

<file path=ppt/tags/tag154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55.xml><?xml version="1.0" encoding="utf-8"?>
<p:tagLst xmlns:p="http://schemas.openxmlformats.org/presentationml/2006/main">
  <p:tag name="KSO_WM_BEAUTIFY_FLAG" val=""/>
</p:tagLst>
</file>

<file path=ppt/tags/tag156.xml><?xml version="1.0" encoding="utf-8"?>
<p:tagLst xmlns:p="http://schemas.openxmlformats.org/presentationml/2006/main">
  <p:tag name="KSO_WM_BEAUTIFY_FLAG" val=""/>
</p:tagLst>
</file>

<file path=ppt/tags/tag157.xml><?xml version="1.0" encoding="utf-8"?>
<p:tagLst xmlns:p="http://schemas.openxmlformats.org/presentationml/2006/main">
  <p:tag name="KSO_WM_BEAUTIFY_FLAG" val=""/>
</p:tagLst>
</file>

<file path=ppt/tags/tag158.xml><?xml version="1.0" encoding="utf-8"?>
<p:tagLst xmlns:p="http://schemas.openxmlformats.org/presentationml/2006/main">
  <p:tag name="KSO_WM_BEAUTIFY_FLAG" val=""/>
</p:tagLst>
</file>

<file path=ppt/tags/tag159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BEAUTIFY_FLAG" val=""/>
</p:tagLst>
</file>

<file path=ppt/tags/tag161.xml><?xml version="1.0" encoding="utf-8"?>
<p:tagLst xmlns:p="http://schemas.openxmlformats.org/presentationml/2006/main">
  <p:tag name="KSO_WM_BEAUTIFY_FLAG" val=""/>
</p:tagLst>
</file>

<file path=ppt/tags/tag162.xml><?xml version="1.0" encoding="utf-8"?>
<p:tagLst xmlns:p="http://schemas.openxmlformats.org/presentationml/2006/main">
  <p:tag name="KSO_WM_BEAUTIFY_FLAG" val=""/>
</p:tagLst>
</file>

<file path=ppt/tags/tag163.xml><?xml version="1.0" encoding="utf-8"?>
<p:tagLst xmlns:p="http://schemas.openxmlformats.org/presentationml/2006/main">
  <p:tag name="KSO_WM_BEAUTIFY_FLAG" val=""/>
</p:tagLst>
</file>

<file path=ppt/tags/tag164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65.xml><?xml version="1.0" encoding="utf-8"?>
<p:tagLst xmlns:p="http://schemas.openxmlformats.org/presentationml/2006/main">
  <p:tag name="KSO_WM_BEAUTIFY_FLAG" val=""/>
</p:tagLst>
</file>

<file path=ppt/tags/tag166.xml><?xml version="1.0" encoding="utf-8"?>
<p:tagLst xmlns:p="http://schemas.openxmlformats.org/presentationml/2006/main">
  <p:tag name="KSO_WM_BEAUTIFY_FLAG" val=""/>
</p:tagLst>
</file>

<file path=ppt/tags/tag167.xml><?xml version="1.0" encoding="utf-8"?>
<p:tagLst xmlns:p="http://schemas.openxmlformats.org/presentationml/2006/main">
  <p:tag name="KSO_WM_BEAUTIFY_FLAG" val=""/>
</p:tagLst>
</file>

<file path=ppt/tags/tag168.xml><?xml version="1.0" encoding="utf-8"?>
<p:tagLst xmlns:p="http://schemas.openxmlformats.org/presentationml/2006/main">
  <p:tag name="KSO_WM_BEAUTIFY_FLAG" val=""/>
</p:tagLst>
</file>

<file path=ppt/tags/tag169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BEAUTIFY_FLAG" val=""/>
</p:tagLst>
</file>

<file path=ppt/tags/tag171.xml><?xml version="1.0" encoding="utf-8"?>
<p:tagLst xmlns:p="http://schemas.openxmlformats.org/presentationml/2006/main">
  <p:tag name="KSO_WM_BEAUTIFY_FLAG" val=""/>
</p:tagLst>
</file>

<file path=ppt/tags/tag172.xml><?xml version="1.0" encoding="utf-8"?>
<p:tagLst xmlns:p="http://schemas.openxmlformats.org/presentationml/2006/main">
  <p:tag name="KSO_WM_BEAUTIFY_FLAG" val=""/>
</p:tagLst>
</file>

<file path=ppt/tags/tag173.xml><?xml version="1.0" encoding="utf-8"?>
<p:tagLst xmlns:p="http://schemas.openxmlformats.org/presentationml/2006/main">
  <p:tag name="KSO_WM_BEAUTIFY_FLAG" val=""/>
</p:tagLst>
</file>

<file path=ppt/tags/tag174.xml><?xml version="1.0" encoding="utf-8"?>
<p:tagLst xmlns:p="http://schemas.openxmlformats.org/presentationml/2006/main">
  <p:tag name="KSO_WM_BEAUTIFY_FLAG" val=""/>
</p:tagLst>
</file>

<file path=ppt/tags/tag175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76.xml><?xml version="1.0" encoding="utf-8"?>
<p:tagLst xmlns:p="http://schemas.openxmlformats.org/presentationml/2006/main">
  <p:tag name="KSO_WM_BEAUTIFY_FLAG" val=""/>
</p:tagLst>
</file>

<file path=ppt/tags/tag177.xml><?xml version="1.0" encoding="utf-8"?>
<p:tagLst xmlns:p="http://schemas.openxmlformats.org/presentationml/2006/main">
  <p:tag name="KSO_WM_BEAUTIFY_FLAG" val=""/>
</p:tagLst>
</file>

<file path=ppt/tags/tag178.xml><?xml version="1.0" encoding="utf-8"?>
<p:tagLst xmlns:p="http://schemas.openxmlformats.org/presentationml/2006/main">
  <p:tag name="KSO_WM_BEAUTIFY_FLAG" val=""/>
</p:tagLst>
</file>

<file path=ppt/tags/tag179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BEAUTIFY_FLAG" val=""/>
</p:tagLst>
</file>

<file path=ppt/tags/tag181.xml><?xml version="1.0" encoding="utf-8"?>
<p:tagLst xmlns:p="http://schemas.openxmlformats.org/presentationml/2006/main">
  <p:tag name="KSO_WM_BEAUTIFY_FLAG" val=""/>
</p:tagLst>
</file>

<file path=ppt/tags/tag182.xml><?xml version="1.0" encoding="utf-8"?>
<p:tagLst xmlns:p="http://schemas.openxmlformats.org/presentationml/2006/main">
  <p:tag name="KSO_WM_BEAUTIFY_FLAG" val=""/>
</p:tagLst>
</file>

<file path=ppt/tags/tag183.xml><?xml version="1.0" encoding="utf-8"?>
<p:tagLst xmlns:p="http://schemas.openxmlformats.org/presentationml/2006/main">
  <p:tag name="KSO_WM_BEAUTIFY_FLAG" val=""/>
</p:tagLst>
</file>

<file path=ppt/tags/tag184.xml><?xml version="1.0" encoding="utf-8"?>
<p:tagLst xmlns:p="http://schemas.openxmlformats.org/presentationml/2006/main">
  <p:tag name="KSO_WM_BEAUTIFY_FLAG" val=""/>
</p:tagLst>
</file>

<file path=ppt/tags/tag185.xml><?xml version="1.0" encoding="utf-8"?>
<p:tagLst xmlns:p="http://schemas.openxmlformats.org/presentationml/2006/main">
  <p:tag name="KSO_WM_BEAUTIFY_FLAG" val=""/>
</p:tagLst>
</file>

<file path=ppt/tags/tag186.xml><?xml version="1.0" encoding="utf-8"?>
<p:tagLst xmlns:p="http://schemas.openxmlformats.org/presentationml/2006/main">
  <p:tag name="KSO_WM_BEAUTIFY_FLAG" val=""/>
</p:tagLst>
</file>

<file path=ppt/tags/tag187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88.xml><?xml version="1.0" encoding="utf-8"?>
<p:tagLst xmlns:p="http://schemas.openxmlformats.org/presentationml/2006/main">
  <p:tag name="KSO_WM_BEAUTIFY_FLAG" val=""/>
</p:tagLst>
</file>

<file path=ppt/tags/tag189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BEAUTIFY_FLAG" val=""/>
</p:tagLst>
</file>

<file path=ppt/tags/tag191.xml><?xml version="1.0" encoding="utf-8"?>
<p:tagLst xmlns:p="http://schemas.openxmlformats.org/presentationml/2006/main">
  <p:tag name="KSO_WM_BEAUTIFY_FLAG" val=""/>
</p:tagLst>
</file>

<file path=ppt/tags/tag192.xml><?xml version="1.0" encoding="utf-8"?>
<p:tagLst xmlns:p="http://schemas.openxmlformats.org/presentationml/2006/main">
  <p:tag name="KSO_WM_BEAUTIFY_FLAG" val=""/>
</p:tagLst>
</file>

<file path=ppt/tags/tag193.xml><?xml version="1.0" encoding="utf-8"?>
<p:tagLst xmlns:p="http://schemas.openxmlformats.org/presentationml/2006/main">
  <p:tag name="KSO_WM_BEAUTIFY_FLAG" val=""/>
</p:tagLst>
</file>

<file path=ppt/tags/tag194.xml><?xml version="1.0" encoding="utf-8"?>
<p:tagLst xmlns:p="http://schemas.openxmlformats.org/presentationml/2006/main">
  <p:tag name="KSO_WM_BEAUTIFY_FLAG" val=""/>
</p:tagLst>
</file>

<file path=ppt/tags/tag195.xml><?xml version="1.0" encoding="utf-8"?>
<p:tagLst xmlns:p="http://schemas.openxmlformats.org/presentationml/2006/main">
  <p:tag name="KSO_WM_BEAUTIFY_FLAG" val=""/>
</p:tagLst>
</file>

<file path=ppt/tags/tag196.xml><?xml version="1.0" encoding="utf-8"?>
<p:tagLst xmlns:p="http://schemas.openxmlformats.org/presentationml/2006/main">
  <p:tag name="KSO_WM_BEAUTIFY_FLAG" val=""/>
</p:tagLst>
</file>

<file path=ppt/tags/tag197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98.xml><?xml version="1.0" encoding="utf-8"?>
<p:tagLst xmlns:p="http://schemas.openxmlformats.org/presentationml/2006/main">
  <p:tag name="KSO_WM_BEAUTIFY_FLAG" val=""/>
</p:tagLst>
</file>

<file path=ppt/tags/tag19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BEAUTIFY_FLAG" val=""/>
</p:tagLst>
</file>

<file path=ppt/tags/tag201.xml><?xml version="1.0" encoding="utf-8"?>
<p:tagLst xmlns:p="http://schemas.openxmlformats.org/presentationml/2006/main">
  <p:tag name="KSO_WM_BEAUTIFY_FLAG" val=""/>
</p:tagLst>
</file>

<file path=ppt/tags/tag202.xml><?xml version="1.0" encoding="utf-8"?>
<p:tagLst xmlns:p="http://schemas.openxmlformats.org/presentationml/2006/main">
  <p:tag name="KSO_WM_BEAUTIFY_FLAG" val=""/>
</p:tagLst>
</file>

<file path=ppt/tags/tag203.xml><?xml version="1.0" encoding="utf-8"?>
<p:tagLst xmlns:p="http://schemas.openxmlformats.org/presentationml/2006/main">
  <p:tag name="KSO_WM_BEAUTIFY_FLAG" val=""/>
</p:tagLst>
</file>

<file path=ppt/tags/tag204.xml><?xml version="1.0" encoding="utf-8"?>
<p:tagLst xmlns:p="http://schemas.openxmlformats.org/presentationml/2006/main">
  <p:tag name="KSO_WM_BEAUTIFY_FLAG" val=""/>
</p:tagLst>
</file>

<file path=ppt/tags/tag205.xml><?xml version="1.0" encoding="utf-8"?>
<p:tagLst xmlns:p="http://schemas.openxmlformats.org/presentationml/2006/main">
  <p:tag name="KSO_WM_BEAUTIFY_FLAG" val=""/>
</p:tagLst>
</file>

<file path=ppt/tags/tag206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07.xml><?xml version="1.0" encoding="utf-8"?>
<p:tagLst xmlns:p="http://schemas.openxmlformats.org/presentationml/2006/main">
  <p:tag name="KSO_WM_BEAUTIFY_FLAG" val=""/>
</p:tagLst>
</file>

<file path=ppt/tags/tag208.xml><?xml version="1.0" encoding="utf-8"?>
<p:tagLst xmlns:p="http://schemas.openxmlformats.org/presentationml/2006/main">
  <p:tag name="KSO_WM_BEAUTIFY_FLAG" val=""/>
</p:tagLst>
</file>

<file path=ppt/tags/tag209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MH" val="20161022203525"/>
  <p:tag name="MH_LIBRARY" val="GRAPHIC"/>
  <p:tag name="MH_TYPE" val="Other"/>
  <p:tag name="MH_ORDER" val="1"/>
  <p:tag name="KSO_WM_BEAUTIFY_FLAG" val=""/>
</p:tagLst>
</file>

<file path=ppt/tags/tag211.xml><?xml version="1.0" encoding="utf-8"?>
<p:tagLst xmlns:p="http://schemas.openxmlformats.org/presentationml/2006/main">
  <p:tag name="KSO_WM_BEAUTIFY_FLAG" val=""/>
</p:tagLst>
</file>

<file path=ppt/tags/tag212.xml><?xml version="1.0" encoding="utf-8"?>
<p:tagLst xmlns:p="http://schemas.openxmlformats.org/presentationml/2006/main">
  <p:tag name="KSO_WM_BEAUTIFY_FLAG" val=""/>
</p:tagLst>
</file>

<file path=ppt/tags/tag213.xml><?xml version="1.0" encoding="utf-8"?>
<p:tagLst xmlns:p="http://schemas.openxmlformats.org/presentationml/2006/main">
  <p:tag name="KSO_WM_BEAUTIFY_FLAG" val=""/>
</p:tagLst>
</file>

<file path=ppt/tags/tag214.xml><?xml version="1.0" encoding="utf-8"?>
<p:tagLst xmlns:p="http://schemas.openxmlformats.org/presentationml/2006/main">
  <p:tag name="KSO_WM_BEAUTIFY_FLAG" val=""/>
</p:tagLst>
</file>

<file path=ppt/tags/tag215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16.xml><?xml version="1.0" encoding="utf-8"?>
<p:tagLst xmlns:p="http://schemas.openxmlformats.org/presentationml/2006/main">
  <p:tag name="COMMONDATA" val="eyJoZGlkIjoiN2VhZTM0ODYyMmZmODQ4Yzc4MDFjOWNiYmYzNTMwYWYifQ=="/>
  <p:tag name="KSO_WPP_MARK_KEY" val="13993370-6444-4252-8588-364842861c90"/>
  <p:tag name="commondata" val="eyJoZGlkIjoiNzNjNjFiM2RhYzZkNWYzZGNlZTdhNzczYjg2NzZjZTgifQ==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MH" val="20161022204031"/>
  <p:tag name="MH_LIBRARY" val="GRAPHIC"/>
  <p:tag name="MH_ORDER" val="文本框 2"/>
  <p:tag name="KSO_WM_BEAUTIFY_FLAG" val="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  <p:tag name="KSO_WM_UNIT_PLACING_PICTURE_USER_VIEWPORT" val="{&quot;height&quot;:1474.1429305912598,&quot;width&quot;:1439.6125126135219}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BEAUTIFY_FLAG" val="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"/>
</p:tagLst>
</file>

<file path=ppt/tags/tag96.xml><?xml version="1.0" encoding="utf-8"?>
<p:tagLst xmlns:p="http://schemas.openxmlformats.org/presentationml/2006/main">
  <p:tag name="KSO_WM_BEAUTIFY_FLAG" val="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BEAUTIFY_FLAG" val="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/>
            </a:gs>
            <a:gs pos="100000">
              <a:schemeClr val="phClr">
                <a:lumMod val="85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788</Words>
  <Application>WPS 演示</Application>
  <PresentationFormat>宽屏</PresentationFormat>
  <Paragraphs>105</Paragraphs>
  <Slides>15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6" baseType="lpstr">
      <vt:lpstr>Arial</vt:lpstr>
      <vt:lpstr>宋体</vt:lpstr>
      <vt:lpstr>Wingdings</vt:lpstr>
      <vt:lpstr>Wingdings</vt:lpstr>
      <vt:lpstr>思源黑体旧字形 ExtraLight</vt:lpstr>
      <vt:lpstr>黑体</vt:lpstr>
      <vt:lpstr>Calibri</vt:lpstr>
      <vt:lpstr>微软雅黑</vt:lpstr>
      <vt:lpstr>字魂105号-简雅黑</vt:lpstr>
      <vt:lpstr>Arial Unicode MS</vt:lpstr>
      <vt:lpstr>Office 主题​​</vt:lpstr>
      <vt:lpstr>义务教育入学信息采集</vt:lpstr>
      <vt:lpstr>1-1</vt:lpstr>
      <vt:lpstr>PowerPoint 演示文稿</vt:lpstr>
      <vt:lpstr>2-1</vt:lpstr>
      <vt:lpstr>2-2</vt:lpstr>
      <vt:lpstr>2-3</vt:lpstr>
      <vt:lpstr>2-4</vt:lpstr>
      <vt:lpstr>2-5</vt:lpstr>
      <vt:lpstr>2-6</vt:lpstr>
      <vt:lpstr>2-7</vt:lpstr>
      <vt:lpstr>2-8</vt:lpstr>
      <vt:lpstr>2-9</vt:lpstr>
      <vt:lpstr>2-10</vt:lpstr>
      <vt:lpstr>2-11</vt:lpstr>
      <vt:lpstr>温馨提示：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小学入学信息采集</dc:title>
  <dc:creator/>
  <cp:lastModifiedBy>施主_回头吧</cp:lastModifiedBy>
  <cp:revision>484</cp:revision>
  <dcterms:created xsi:type="dcterms:W3CDTF">2019-06-19T02:08:00Z</dcterms:created>
  <dcterms:modified xsi:type="dcterms:W3CDTF">2026-08-06T02:48:21Z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8A67F4F14D604B159D58A5E0AFBF541F_13</vt:lpwstr>
  </property>
</Properties>
</file>